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314"/>
    <p:restoredTop sz="94660"/>
  </p:normalViewPr>
  <p:slideViewPr>
    <p:cSldViewPr>
      <p:cViewPr>
        <p:scale>
          <a:sx n="120" d="100"/>
          <a:sy n="120" d="100"/>
        </p:scale>
        <p:origin x="184" y="-88"/>
      </p:cViewPr>
      <p:guideLst>
        <p:guide orient="horz" pos="1620"/>
        <p:guide pos="288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3" name="ヘッダー プレースホルダー 1"/>
          <p:cNvSpPr>
            <a:spLocks noGrp="1"/>
          </p:cNvSpPr>
          <p:nvPr>
            <p:ph type="hdr" sz="quarter"/>
          </p:nvPr>
        </p:nvSpPr>
        <p:spPr>
          <a:xfrm>
            <a:off x="1" y="0"/>
            <a:ext cx="2918831" cy="493316"/>
          </a:xfrm>
          <a:prstGeom prst="rect">
            <a:avLst/>
          </a:prstGeom>
        </p:spPr>
        <p:txBody>
          <a:bodyPr vert="horz" lIns="91434" tIns="45717" rIns="91434" bIns="45717" rtlCol="0"/>
          <a:lstStyle>
            <a:lvl1pPr algn="l">
              <a:defRPr sz="1200"/>
            </a:lvl1pPr>
          </a:lstStyle>
          <a:p>
            <a:endParaRPr kumimoji="1" lang="ja-JP" altLang="en-US"/>
          </a:p>
        </p:txBody>
      </p:sp>
      <p:sp>
        <p:nvSpPr>
          <p:cNvPr id="1104" name="日付プレースホルダー 2"/>
          <p:cNvSpPr>
            <a:spLocks noGrp="1"/>
          </p:cNvSpPr>
          <p:nvPr>
            <p:ph type="dt" idx="1"/>
          </p:nvPr>
        </p:nvSpPr>
        <p:spPr>
          <a:xfrm>
            <a:off x="3815374" y="0"/>
            <a:ext cx="2918831" cy="493316"/>
          </a:xfrm>
          <a:prstGeom prst="rect">
            <a:avLst/>
          </a:prstGeom>
        </p:spPr>
        <p:txBody>
          <a:bodyPr vert="horz" lIns="91434" tIns="45717" rIns="91434" bIns="45717" rtlCol="0"/>
          <a:lstStyle>
            <a:lvl1pPr algn="r">
              <a:defRPr sz="1200"/>
            </a:lvl1pPr>
          </a:lstStyle>
          <a:p>
            <a:fld id="{46D06EA9-14B5-4F31-95CC-6AD91D20700D}" type="datetimeFigureOut">
              <a:rPr kumimoji="1" lang="ja-JP" altLang="en-US" smtClean="0"/>
              <a:t>2024/2/24</a:t>
            </a:fld>
            <a:endParaRPr kumimoji="1" lang="ja-JP" altLang="en-US"/>
          </a:p>
        </p:txBody>
      </p:sp>
      <p:sp>
        <p:nvSpPr>
          <p:cNvPr id="1105" name="スライド イメージ プレースホルダー 3"/>
          <p:cNvSpPr>
            <a:spLocks noGrp="1" noRot="1" noChangeAspect="1"/>
          </p:cNvSpPr>
          <p:nvPr>
            <p:ph type="sldImg" idx="2"/>
          </p:nvPr>
        </p:nvSpPr>
        <p:spPr>
          <a:xfrm>
            <a:off x="2087563" y="739775"/>
            <a:ext cx="2560637" cy="3700463"/>
          </a:xfrm>
          <a:prstGeom prst="rect">
            <a:avLst/>
          </a:prstGeom>
          <a:noFill/>
          <a:ln w="12700">
            <a:solidFill>
              <a:prstClr val="black"/>
            </a:solidFill>
          </a:ln>
        </p:spPr>
        <p:txBody>
          <a:bodyPr vert="horz" lIns="91434" tIns="45717" rIns="91434" bIns="45717" rtlCol="0" anchor="ctr"/>
          <a:lstStyle/>
          <a:p>
            <a:endParaRPr lang="ja-JP" altLang="en-US"/>
          </a:p>
        </p:txBody>
      </p:sp>
      <p:sp>
        <p:nvSpPr>
          <p:cNvPr id="1106" name="ノート プレースホルダー 4"/>
          <p:cNvSpPr>
            <a:spLocks noGrp="1"/>
          </p:cNvSpPr>
          <p:nvPr>
            <p:ph type="body" sz="quarter" idx="3"/>
          </p:nvPr>
        </p:nvSpPr>
        <p:spPr>
          <a:xfrm>
            <a:off x="673577" y="4686500"/>
            <a:ext cx="5388610" cy="4439841"/>
          </a:xfrm>
          <a:prstGeom prst="rect">
            <a:avLst/>
          </a:prstGeom>
        </p:spPr>
        <p:txBody>
          <a:bodyPr vert="horz" lIns="91434" tIns="45717" rIns="91434" bIns="45717"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07" name="フッター プレースホルダー 5"/>
          <p:cNvSpPr>
            <a:spLocks noGrp="1"/>
          </p:cNvSpPr>
          <p:nvPr>
            <p:ph type="ftr" sz="quarter" idx="4"/>
          </p:nvPr>
        </p:nvSpPr>
        <p:spPr>
          <a:xfrm>
            <a:off x="1" y="9371285"/>
            <a:ext cx="2918831" cy="493316"/>
          </a:xfrm>
          <a:prstGeom prst="rect">
            <a:avLst/>
          </a:prstGeom>
        </p:spPr>
        <p:txBody>
          <a:bodyPr vert="horz" lIns="91434" tIns="45717" rIns="91434" bIns="45717" rtlCol="0" anchor="b"/>
          <a:lstStyle>
            <a:lvl1pPr algn="l">
              <a:defRPr sz="1200"/>
            </a:lvl1pPr>
          </a:lstStyle>
          <a:p>
            <a:endParaRPr kumimoji="1" lang="ja-JP" altLang="en-US"/>
          </a:p>
        </p:txBody>
      </p:sp>
      <p:sp>
        <p:nvSpPr>
          <p:cNvPr id="1108" name="スライド番号プレースホルダー 6"/>
          <p:cNvSpPr>
            <a:spLocks noGrp="1"/>
          </p:cNvSpPr>
          <p:nvPr>
            <p:ph type="sldNum" sz="quarter" idx="5"/>
          </p:nvPr>
        </p:nvSpPr>
        <p:spPr>
          <a:xfrm>
            <a:off x="3815374" y="9371285"/>
            <a:ext cx="2918831" cy="493316"/>
          </a:xfrm>
          <a:prstGeom prst="rect">
            <a:avLst/>
          </a:prstGeom>
        </p:spPr>
        <p:txBody>
          <a:bodyPr vert="horz" lIns="91434" tIns="45717" rIns="91434" bIns="45717" rtlCol="0" anchor="b"/>
          <a:lstStyle>
            <a:lvl1pPr algn="r">
              <a:defRPr sz="1200"/>
            </a:lvl1pPr>
          </a:lstStyle>
          <a:p>
            <a:fld id="{58807EA6-0398-4990-8029-A74DB7412258}"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9" name="四角形 9"/>
          <p:cNvSpPr>
            <a:spLocks noGrp="1" noRot="1" noChangeAspect="1"/>
          </p:cNvSpPr>
          <p:nvPr>
            <p:ph type="sldImg" idx="2"/>
          </p:nvPr>
        </p:nvSpPr>
        <p:spPr>
          <a:xfrm>
            <a:off x="2087563" y="739775"/>
            <a:ext cx="2560637" cy="3700463"/>
          </a:xfrm>
          <a:prstGeom prst="rect">
            <a:avLst/>
          </a:prstGeom>
        </p:spPr>
        <p:txBody>
          <a:bodyPr/>
          <a:lstStyle/>
          <a:p>
            <a:endParaRPr kumimoji="1" lang="ja-JP" altLang="en-US"/>
          </a:p>
        </p:txBody>
      </p:sp>
      <p:sp>
        <p:nvSpPr>
          <p:cNvPr id="1110" name="四角形 10"/>
          <p:cNvSpPr>
            <a:spLocks noGrp="1"/>
          </p:cNvSpPr>
          <p:nvPr>
            <p:ph type="body" sz="quarter" idx="3"/>
          </p:nvPr>
        </p:nvSpPr>
        <p:spPr>
          <a:prstGeom prst="rect">
            <a:avLst/>
          </a:prstGeom>
        </p:spPr>
        <p:txBody>
          <a:bodyPr/>
          <a:lstStyle/>
          <a:p>
            <a:endParaRPr kumimoji="1" lang="ja-JP" altLang="en-US"/>
          </a:p>
        </p:txBody>
      </p:sp>
      <p:sp>
        <p:nvSpPr>
          <p:cNvPr id="1111" name="四角形 11"/>
          <p:cNvSpPr>
            <a:spLocks noGrp="1"/>
          </p:cNvSpPr>
          <p:nvPr>
            <p:ph type="sldNum" sz="quarter" idx="5"/>
          </p:nvPr>
        </p:nvSpPr>
        <p:spPr>
          <a:prstGeom prst="rect">
            <a:avLst/>
          </a:prstGeom>
        </p:spPr>
        <p:txBody>
          <a:bodyPr vert="horz" lIns="91434" tIns="45717" rIns="91434" bIns="45717"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031" name="タイトル 1"/>
          <p:cNvSpPr>
            <a:spLocks noGrp="1"/>
          </p:cNvSpPr>
          <p:nvPr>
            <p:ph type="ctrTitle"/>
          </p:nvPr>
        </p:nvSpPr>
        <p:spPr>
          <a:xfrm>
            <a:off x="342900" y="2387382"/>
            <a:ext cx="6172200" cy="1941549"/>
          </a:xfrm>
        </p:spPr>
        <p:txBody>
          <a:bodyPr/>
          <a:lstStyle>
            <a:lvl1pPr>
              <a:defRPr b="0"/>
            </a:lvl1pPr>
          </a:lstStyle>
          <a:p>
            <a:r>
              <a:rPr kumimoji="1" lang="ja-JP" altLang="en-US" smtClean="0"/>
              <a:t>マスター タイトルの書式設定</a:t>
            </a:r>
            <a:endParaRPr kumimoji="1" lang="ja-JP" altLang="en-US" dirty="0"/>
          </a:p>
        </p:txBody>
      </p:sp>
      <p:sp>
        <p:nvSpPr>
          <p:cNvPr id="1032" name="サブタイトル 2"/>
          <p:cNvSpPr>
            <a:spLocks noGrp="1"/>
          </p:cNvSpPr>
          <p:nvPr>
            <p:ph type="subTitle" idx="1"/>
          </p:nvPr>
        </p:nvSpPr>
        <p:spPr>
          <a:xfrm>
            <a:off x="342900" y="4467613"/>
            <a:ext cx="6172200" cy="332837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
        <p:nvSpPr>
          <p:cNvPr id="1033" name="日付プレースホルダー 3"/>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34" name="フッター プレースホルダー 4"/>
          <p:cNvSpPr>
            <a:spLocks noGrp="1"/>
          </p:cNvSpPr>
          <p:nvPr>
            <p:ph type="ftr" sz="quarter" idx="11"/>
          </p:nvPr>
        </p:nvSpPr>
        <p:spPr/>
        <p:txBody>
          <a:bodyPr/>
          <a:lstStyle/>
          <a:p>
            <a:endParaRPr kumimoji="1" lang="ja-JP" altLang="en-US"/>
          </a:p>
        </p:txBody>
      </p:sp>
      <p:sp>
        <p:nvSpPr>
          <p:cNvPr id="1035"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1088"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89" name="縦書きテキスト プレースホルダー 2"/>
          <p:cNvSpPr>
            <a:spLocks noGrp="1"/>
          </p:cNvSpPr>
          <p:nvPr>
            <p:ph type="body" orient="vert" idx="1"/>
          </p:nvPr>
        </p:nvSpPr>
        <p:spPr>
          <a:xfrm>
            <a:off x="342900" y="2508730"/>
            <a:ext cx="6172200" cy="611934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0" name="日付プレースホルダー 3"/>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91" name="フッター プレースホルダー 4"/>
          <p:cNvSpPr>
            <a:spLocks noGrp="1"/>
          </p:cNvSpPr>
          <p:nvPr>
            <p:ph type="ftr" sz="quarter" idx="11"/>
          </p:nvPr>
        </p:nvSpPr>
        <p:spPr/>
        <p:txBody>
          <a:bodyPr/>
          <a:lstStyle/>
          <a:p>
            <a:endParaRPr kumimoji="1" lang="ja-JP" altLang="en-US"/>
          </a:p>
        </p:txBody>
      </p:sp>
      <p:sp>
        <p:nvSpPr>
          <p:cNvPr id="1092"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094" name="縦書きタイトル 1"/>
          <p:cNvSpPr>
            <a:spLocks noGrp="1"/>
          </p:cNvSpPr>
          <p:nvPr>
            <p:ph type="title" orient="vert"/>
          </p:nvPr>
        </p:nvSpPr>
        <p:spPr>
          <a:xfrm>
            <a:off x="4972050" y="396700"/>
            <a:ext cx="1543050" cy="8231375"/>
          </a:xfrm>
        </p:spPr>
        <p:txBody>
          <a:bodyPr vert="eaVert"/>
          <a:lstStyle/>
          <a:p>
            <a:r>
              <a:rPr kumimoji="1" lang="ja-JP" altLang="en-US" smtClean="0"/>
              <a:t>マスター タイトルの書式設定</a:t>
            </a:r>
            <a:endParaRPr kumimoji="1" lang="ja-JP" altLang="en-US" dirty="0"/>
          </a:p>
        </p:txBody>
      </p:sp>
      <p:sp>
        <p:nvSpPr>
          <p:cNvPr id="1095" name="縦書きテキスト プレースホルダー 2"/>
          <p:cNvSpPr>
            <a:spLocks noGrp="1"/>
          </p:cNvSpPr>
          <p:nvPr>
            <p:ph type="body" orient="vert" idx="1"/>
          </p:nvPr>
        </p:nvSpPr>
        <p:spPr>
          <a:xfrm>
            <a:off x="342900" y="396700"/>
            <a:ext cx="4514850" cy="823137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6" name="日付プレースホルダー 3"/>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dirty="0"/>
          </a:p>
        </p:txBody>
      </p:sp>
      <p:sp>
        <p:nvSpPr>
          <p:cNvPr id="1097" name="フッター プレースホルダー 4"/>
          <p:cNvSpPr>
            <a:spLocks noGrp="1"/>
          </p:cNvSpPr>
          <p:nvPr>
            <p:ph type="ftr" sz="quarter" idx="11"/>
          </p:nvPr>
        </p:nvSpPr>
        <p:spPr/>
        <p:txBody>
          <a:bodyPr/>
          <a:lstStyle/>
          <a:p>
            <a:endParaRPr kumimoji="1" lang="ja-JP" altLang="en-US"/>
          </a:p>
        </p:txBody>
      </p:sp>
      <p:sp>
        <p:nvSpPr>
          <p:cNvPr id="1098"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37"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38" name="コンテンツ プレースホルダー 2"/>
          <p:cNvSpPr>
            <a:spLocks noGrp="1"/>
          </p:cNvSpPr>
          <p:nvPr>
            <p:ph idx="1"/>
          </p:nvPr>
        </p:nvSpPr>
        <p:spPr>
          <a:xfrm>
            <a:off x="342900" y="2508730"/>
            <a:ext cx="6172200" cy="6184156"/>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39" name="日付プレースホルダー 3"/>
          <p:cNvSpPr>
            <a:spLocks noGrp="1"/>
          </p:cNvSpPr>
          <p:nvPr>
            <p:ph type="dt" sz="half" idx="10"/>
          </p:nvPr>
        </p:nvSpPr>
        <p:spPr/>
        <p:txBody>
          <a:bodyPr/>
          <a:lstStyle>
            <a:lvl1pPr>
              <a:defRPr>
                <a:solidFill>
                  <a:schemeClr val="tx1"/>
                </a:solidFill>
              </a:defRPr>
            </a:lvl1pPr>
          </a:lstStyle>
          <a:p>
            <a:fld id="{3E220A51-F8EA-429A-8E6F-F02BE74E28F7}" type="datetimeFigureOut">
              <a:rPr lang="ja-JP" altLang="en-US" smtClean="0"/>
              <a:pPr/>
              <a:t>2024/2/24</a:t>
            </a:fld>
            <a:endParaRPr lang="ja-JP" altLang="en-US" dirty="0"/>
          </a:p>
        </p:txBody>
      </p:sp>
      <p:sp>
        <p:nvSpPr>
          <p:cNvPr id="1040" name="フッター プレースホルダー 4"/>
          <p:cNvSpPr>
            <a:spLocks noGrp="1"/>
          </p:cNvSpPr>
          <p:nvPr>
            <p:ph type="ftr" sz="quarter" idx="11"/>
          </p:nvPr>
        </p:nvSpPr>
        <p:spPr/>
        <p:txBody>
          <a:bodyPr/>
          <a:lstStyle>
            <a:lvl1pPr>
              <a:defRPr>
                <a:solidFill>
                  <a:schemeClr val="tx1"/>
                </a:solidFill>
              </a:defRPr>
            </a:lvl1pPr>
          </a:lstStyle>
          <a:p>
            <a:endParaRPr lang="ja-JP" altLang="en-US" dirty="0"/>
          </a:p>
        </p:txBody>
      </p:sp>
      <p:sp>
        <p:nvSpPr>
          <p:cNvPr id="1041" name="スライド番号プレースホルダー 5"/>
          <p:cNvSpPr>
            <a:spLocks noGrp="1"/>
          </p:cNvSpPr>
          <p:nvPr>
            <p:ph type="sldNum" sz="quarter" idx="12"/>
          </p:nvPr>
        </p:nvSpPr>
        <p:spPr/>
        <p:txBody>
          <a:bodyPr/>
          <a:lstStyle>
            <a:lvl1pPr>
              <a:defRPr>
                <a:solidFill>
                  <a:schemeClr val="tx1"/>
                </a:solidFill>
              </a:defRPr>
            </a:lvl1pPr>
          </a:lstStyle>
          <a:p>
            <a:fld id="{2C9400E4-C46D-48FA-AEA0-ED136F70A0E5}"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43" name="タイトル 1"/>
          <p:cNvSpPr>
            <a:spLocks noGrp="1"/>
          </p:cNvSpPr>
          <p:nvPr>
            <p:ph type="title"/>
          </p:nvPr>
        </p:nvSpPr>
        <p:spPr>
          <a:xfrm>
            <a:off x="342900" y="4259590"/>
            <a:ext cx="6172200" cy="1525503"/>
          </a:xfrm>
        </p:spPr>
        <p:txBody>
          <a:bodyPr anchor="t"/>
          <a:lstStyle>
            <a:lvl1pPr algn="ctr">
              <a:defRPr sz="4000" b="0" cap="all"/>
            </a:lvl1pPr>
          </a:lstStyle>
          <a:p>
            <a:r>
              <a:rPr kumimoji="1" lang="ja-JP" altLang="en-US" smtClean="0"/>
              <a:t>マスター タイトルの書式設定</a:t>
            </a:r>
            <a:endParaRPr kumimoji="1" lang="ja-JP" altLang="en-US" dirty="0"/>
          </a:p>
        </p:txBody>
      </p:sp>
      <p:sp>
        <p:nvSpPr>
          <p:cNvPr id="1044" name="テキスト プレースホルダー 2"/>
          <p:cNvSpPr>
            <a:spLocks noGrp="1"/>
          </p:cNvSpPr>
          <p:nvPr>
            <p:ph type="body" idx="1"/>
          </p:nvPr>
        </p:nvSpPr>
        <p:spPr>
          <a:xfrm>
            <a:off x="342900" y="1711305"/>
            <a:ext cx="6172200" cy="2548285"/>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1045" name="日付プレースホルダー 3"/>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46" name="フッター プレースホルダー 4"/>
          <p:cNvSpPr>
            <a:spLocks noGrp="1"/>
          </p:cNvSpPr>
          <p:nvPr>
            <p:ph type="ftr" sz="quarter" idx="11"/>
          </p:nvPr>
        </p:nvSpPr>
        <p:spPr/>
        <p:txBody>
          <a:bodyPr/>
          <a:lstStyle/>
          <a:p>
            <a:endParaRPr kumimoji="1" lang="ja-JP" altLang="en-US"/>
          </a:p>
        </p:txBody>
      </p:sp>
      <p:sp>
        <p:nvSpPr>
          <p:cNvPr id="1047"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49"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50" name="コンテンツ プレースホルダー 2"/>
          <p:cNvSpPr>
            <a:spLocks noGrp="1"/>
          </p:cNvSpPr>
          <p:nvPr>
            <p:ph sz="half" idx="1"/>
          </p:nvPr>
        </p:nvSpPr>
        <p:spPr>
          <a:xfrm>
            <a:off x="342900" y="2508732"/>
            <a:ext cx="2978088" cy="61193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1" name="コンテンツ プレースホルダー 3"/>
          <p:cNvSpPr>
            <a:spLocks noGrp="1"/>
          </p:cNvSpPr>
          <p:nvPr>
            <p:ph sz="half" idx="2"/>
          </p:nvPr>
        </p:nvSpPr>
        <p:spPr>
          <a:xfrm>
            <a:off x="3510009" y="2508732"/>
            <a:ext cx="3005091" cy="61193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2" name="日付プレースホルダー 4"/>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dirty="0"/>
          </a:p>
        </p:txBody>
      </p:sp>
      <p:sp>
        <p:nvSpPr>
          <p:cNvPr id="1053" name="フッター プレースホルダー 5"/>
          <p:cNvSpPr>
            <a:spLocks noGrp="1"/>
          </p:cNvSpPr>
          <p:nvPr>
            <p:ph type="ftr" sz="quarter" idx="11"/>
          </p:nvPr>
        </p:nvSpPr>
        <p:spPr/>
        <p:txBody>
          <a:bodyPr/>
          <a:lstStyle/>
          <a:p>
            <a:endParaRPr kumimoji="1" lang="ja-JP" altLang="en-US"/>
          </a:p>
        </p:txBody>
      </p:sp>
      <p:sp>
        <p:nvSpPr>
          <p:cNvPr id="1054"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56"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dirty="0"/>
          </a:p>
        </p:txBody>
      </p:sp>
      <p:sp>
        <p:nvSpPr>
          <p:cNvPr id="1057" name="テキスト プレースホルダー 2"/>
          <p:cNvSpPr>
            <a:spLocks noGrp="1"/>
          </p:cNvSpPr>
          <p:nvPr>
            <p:ph type="body" idx="1"/>
          </p:nvPr>
        </p:nvSpPr>
        <p:spPr>
          <a:xfrm>
            <a:off x="342900" y="2217386"/>
            <a:ext cx="2978088" cy="92410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58" name="コンテンツ プレースホルダー 3"/>
          <p:cNvSpPr>
            <a:spLocks noGrp="1"/>
          </p:cNvSpPr>
          <p:nvPr>
            <p:ph sz="half" idx="2"/>
          </p:nvPr>
        </p:nvSpPr>
        <p:spPr>
          <a:xfrm>
            <a:off x="342900" y="3141486"/>
            <a:ext cx="2978088" cy="5486589"/>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9" name="テキスト プレースホルダー 4"/>
          <p:cNvSpPr>
            <a:spLocks noGrp="1"/>
          </p:cNvSpPr>
          <p:nvPr>
            <p:ph type="body" sz="quarter" idx="3"/>
          </p:nvPr>
        </p:nvSpPr>
        <p:spPr>
          <a:xfrm>
            <a:off x="3537012" y="2217386"/>
            <a:ext cx="2978088" cy="92410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60" name="コンテンツ プレースホルダー 5"/>
          <p:cNvSpPr>
            <a:spLocks noGrp="1"/>
          </p:cNvSpPr>
          <p:nvPr>
            <p:ph sz="quarter" idx="4"/>
          </p:nvPr>
        </p:nvSpPr>
        <p:spPr>
          <a:xfrm>
            <a:off x="3537012" y="3141486"/>
            <a:ext cx="2978088" cy="5486589"/>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61" name="日付プレースホルダー 6"/>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62" name="フッター プレースホルダー 7"/>
          <p:cNvSpPr>
            <a:spLocks noGrp="1"/>
          </p:cNvSpPr>
          <p:nvPr>
            <p:ph type="ftr" sz="quarter" idx="11"/>
          </p:nvPr>
        </p:nvSpPr>
        <p:spPr/>
        <p:txBody>
          <a:bodyPr/>
          <a:lstStyle/>
          <a:p>
            <a:endParaRPr kumimoji="1" lang="ja-JP" altLang="en-US"/>
          </a:p>
        </p:txBody>
      </p:sp>
      <p:sp>
        <p:nvSpPr>
          <p:cNvPr id="1063" name="スライド番号プレースホルダー 8"/>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65"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66" name="日付プレースホルダー 2"/>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67" name="フッター プレースホルダー 3"/>
          <p:cNvSpPr>
            <a:spLocks noGrp="1"/>
          </p:cNvSpPr>
          <p:nvPr>
            <p:ph type="ftr" sz="quarter" idx="11"/>
          </p:nvPr>
        </p:nvSpPr>
        <p:spPr/>
        <p:txBody>
          <a:bodyPr/>
          <a:lstStyle/>
          <a:p>
            <a:endParaRPr kumimoji="1" lang="ja-JP" altLang="en-US"/>
          </a:p>
        </p:txBody>
      </p:sp>
      <p:sp>
        <p:nvSpPr>
          <p:cNvPr id="1068" name="スライド番号プレースホルダー 4"/>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070" name="日付プレースホルダー 1"/>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71" name="フッター プレースホルダー 2"/>
          <p:cNvSpPr>
            <a:spLocks noGrp="1"/>
          </p:cNvSpPr>
          <p:nvPr>
            <p:ph type="ftr" sz="quarter" idx="11"/>
          </p:nvPr>
        </p:nvSpPr>
        <p:spPr/>
        <p:txBody>
          <a:bodyPr/>
          <a:lstStyle/>
          <a:p>
            <a:endParaRPr kumimoji="1" lang="ja-JP" altLang="en-US"/>
          </a:p>
        </p:txBody>
      </p:sp>
      <p:sp>
        <p:nvSpPr>
          <p:cNvPr id="1072" name="スライド番号プレースホルダー 3"/>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074" name="タイトル 1"/>
          <p:cNvSpPr>
            <a:spLocks noGrp="1"/>
          </p:cNvSpPr>
          <p:nvPr>
            <p:ph type="title"/>
          </p:nvPr>
        </p:nvSpPr>
        <p:spPr>
          <a:xfrm>
            <a:off x="342901" y="394405"/>
            <a:ext cx="2256235" cy="1678518"/>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75" name="コンテンツ プレースホルダー 2"/>
          <p:cNvSpPr>
            <a:spLocks noGrp="1"/>
          </p:cNvSpPr>
          <p:nvPr>
            <p:ph idx="1"/>
          </p:nvPr>
        </p:nvSpPr>
        <p:spPr>
          <a:xfrm>
            <a:off x="2726922" y="394408"/>
            <a:ext cx="3545579" cy="81500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76" name="テキスト プレースホルダー 3"/>
          <p:cNvSpPr>
            <a:spLocks noGrp="1"/>
          </p:cNvSpPr>
          <p:nvPr>
            <p:ph type="body" sz="half" idx="2"/>
          </p:nvPr>
        </p:nvSpPr>
        <p:spPr>
          <a:xfrm>
            <a:off x="342902" y="2456723"/>
            <a:ext cx="2256234" cy="617135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77" name="日付プレースホルダー 4"/>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78" name="フッター プレースホルダー 5"/>
          <p:cNvSpPr>
            <a:spLocks noGrp="1"/>
          </p:cNvSpPr>
          <p:nvPr>
            <p:ph type="ftr" sz="quarter" idx="11"/>
          </p:nvPr>
        </p:nvSpPr>
        <p:spPr/>
        <p:txBody>
          <a:bodyPr/>
          <a:lstStyle/>
          <a:p>
            <a:endParaRPr kumimoji="1" lang="ja-JP" altLang="en-US"/>
          </a:p>
        </p:txBody>
      </p:sp>
      <p:sp>
        <p:nvSpPr>
          <p:cNvPr id="1079"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81" name="タイトル 1"/>
          <p:cNvSpPr>
            <a:spLocks noGrp="1"/>
          </p:cNvSpPr>
          <p:nvPr>
            <p:ph type="title"/>
          </p:nvPr>
        </p:nvSpPr>
        <p:spPr>
          <a:xfrm>
            <a:off x="1344216" y="6773202"/>
            <a:ext cx="4114800" cy="818623"/>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82" name="図プレースホルダー 2"/>
          <p:cNvSpPr>
            <a:spLocks noGrp="1"/>
          </p:cNvSpPr>
          <p:nvPr>
            <p:ph type="pic" idx="1"/>
          </p:nvPr>
        </p:nvSpPr>
        <p:spPr>
          <a:xfrm>
            <a:off x="1344216" y="307151"/>
            <a:ext cx="4114800" cy="63249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dirty="0"/>
          </a:p>
        </p:txBody>
      </p:sp>
      <p:sp>
        <p:nvSpPr>
          <p:cNvPr id="1083" name="テキスト プレースホルダー 3"/>
          <p:cNvSpPr>
            <a:spLocks noGrp="1"/>
          </p:cNvSpPr>
          <p:nvPr>
            <p:ph type="body" sz="half" idx="2"/>
          </p:nvPr>
        </p:nvSpPr>
        <p:spPr>
          <a:xfrm>
            <a:off x="1344216" y="7657302"/>
            <a:ext cx="4114800" cy="9707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84" name="日付プレースホルダー 4"/>
          <p:cNvSpPr>
            <a:spLocks noGrp="1"/>
          </p:cNvSpPr>
          <p:nvPr>
            <p:ph type="dt" sz="half" idx="10"/>
          </p:nvPr>
        </p:nvSpPr>
        <p:spPr/>
        <p:txBody>
          <a:bodyPr/>
          <a:lstStyle/>
          <a:p>
            <a:fld id="{3E220A51-F8EA-429A-8E6F-F02BE74E28F7}" type="datetimeFigureOut">
              <a:rPr kumimoji="1" lang="ja-JP" altLang="en-US" smtClean="0"/>
              <a:t>2024/2/24</a:t>
            </a:fld>
            <a:endParaRPr kumimoji="1" lang="ja-JP" altLang="en-US"/>
          </a:p>
        </p:txBody>
      </p:sp>
      <p:sp>
        <p:nvSpPr>
          <p:cNvPr id="1085" name="フッター プレースホルダー 5"/>
          <p:cNvSpPr>
            <a:spLocks noGrp="1"/>
          </p:cNvSpPr>
          <p:nvPr>
            <p:ph type="ftr" sz="quarter" idx="11"/>
          </p:nvPr>
        </p:nvSpPr>
        <p:spPr/>
        <p:txBody>
          <a:bodyPr/>
          <a:lstStyle/>
          <a:p>
            <a:endParaRPr kumimoji="1" lang="ja-JP" altLang="en-US"/>
          </a:p>
        </p:txBody>
      </p:sp>
      <p:sp>
        <p:nvSpPr>
          <p:cNvPr id="1086"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フッター プレースホルダー 4"/>
          <p:cNvSpPr>
            <a:spLocks noGrp="1"/>
          </p:cNvSpPr>
          <p:nvPr>
            <p:ph type="ftr" sz="quarter" idx="3"/>
          </p:nvPr>
        </p:nvSpPr>
        <p:spPr>
          <a:xfrm>
            <a:off x="1889829" y="9009451"/>
            <a:ext cx="3078342" cy="527403"/>
          </a:xfrm>
          <a:prstGeom prst="rect">
            <a:avLst/>
          </a:prstGeom>
        </p:spPr>
        <p:txBody>
          <a:bodyPr vert="horz" lIns="91440" tIns="45720" rIns="91440" bIns="45720" rtlCol="0" anchor="ctr"/>
          <a:lstStyle>
            <a:lvl1pPr algn="ctr">
              <a:defRPr sz="1200">
                <a:solidFill>
                  <a:schemeClr val="tx1"/>
                </a:solidFill>
                <a:latin typeface="+mn-ea"/>
                <a:ea typeface="+mn-ea"/>
              </a:defRPr>
            </a:lvl1pPr>
          </a:lstStyle>
          <a:p>
            <a:endParaRPr lang="ja-JP" altLang="en-US" dirty="0"/>
          </a:p>
        </p:txBody>
      </p:sp>
      <p:sp>
        <p:nvSpPr>
          <p:cNvPr id="1026" name="タイトル プレースホルダー 1"/>
          <p:cNvSpPr>
            <a:spLocks noGrp="1"/>
          </p:cNvSpPr>
          <p:nvPr>
            <p:ph type="title"/>
          </p:nvPr>
        </p:nvSpPr>
        <p:spPr>
          <a:xfrm>
            <a:off x="342900" y="604721"/>
            <a:ext cx="6172200" cy="1435955"/>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027" name="テキスト プレースホルダー 2"/>
          <p:cNvSpPr>
            <a:spLocks noGrp="1"/>
          </p:cNvSpPr>
          <p:nvPr>
            <p:ph type="body" idx="1"/>
          </p:nvPr>
        </p:nvSpPr>
        <p:spPr>
          <a:xfrm>
            <a:off x="342900" y="2508730"/>
            <a:ext cx="6172200" cy="6184156"/>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en-US" altLang="ja-JP" dirty="0" smtClean="0"/>
          </a:p>
          <a:p>
            <a:pPr lvl="5"/>
            <a:r>
              <a:rPr kumimoji="1" lang="ja-JP" altLang="en-US" dirty="0" smtClean="0"/>
              <a:t>第 </a:t>
            </a:r>
            <a:r>
              <a:rPr kumimoji="1" lang="en-US" altLang="ja-JP" dirty="0" smtClean="0"/>
              <a:t>6 </a:t>
            </a:r>
            <a:r>
              <a:rPr kumimoji="1" lang="ja-JP" altLang="en-US" dirty="0" smtClean="0"/>
              <a:t>レベル</a:t>
            </a:r>
          </a:p>
          <a:p>
            <a:pPr lvl="6"/>
            <a:r>
              <a:rPr kumimoji="1" lang="ja-JP" altLang="en-US" dirty="0" smtClean="0"/>
              <a:t>第 </a:t>
            </a:r>
            <a:r>
              <a:rPr kumimoji="1" lang="en-US" altLang="ja-JP" dirty="0" smtClean="0"/>
              <a:t>7 </a:t>
            </a:r>
            <a:r>
              <a:rPr kumimoji="1" lang="ja-JP" altLang="en-US" dirty="0" smtClean="0"/>
              <a:t>レベル</a:t>
            </a:r>
          </a:p>
          <a:p>
            <a:pPr lvl="7"/>
            <a:r>
              <a:rPr kumimoji="1" lang="ja-JP" altLang="en-US" dirty="0" smtClean="0"/>
              <a:t>第 </a:t>
            </a:r>
            <a:r>
              <a:rPr kumimoji="1" lang="en-US" altLang="ja-JP" dirty="0" smtClean="0"/>
              <a:t>8 </a:t>
            </a:r>
            <a:r>
              <a:rPr kumimoji="1" lang="ja-JP" altLang="en-US" dirty="0" smtClean="0"/>
              <a:t>レベル</a:t>
            </a:r>
          </a:p>
          <a:p>
            <a:pPr lvl="8"/>
            <a:r>
              <a:rPr kumimoji="1" lang="ja-JP" altLang="en-US" dirty="0" smtClean="0"/>
              <a:t>第 </a:t>
            </a:r>
            <a:r>
              <a:rPr kumimoji="1" lang="en-US" altLang="ja-JP" dirty="0" smtClean="0"/>
              <a:t>9 </a:t>
            </a:r>
            <a:r>
              <a:rPr kumimoji="1" lang="ja-JP" altLang="en-US" dirty="0" smtClean="0"/>
              <a:t>レベル</a:t>
            </a:r>
          </a:p>
        </p:txBody>
      </p:sp>
      <p:sp>
        <p:nvSpPr>
          <p:cNvPr id="1028" name="日付プレースホルダー 3"/>
          <p:cNvSpPr>
            <a:spLocks noGrp="1"/>
          </p:cNvSpPr>
          <p:nvPr>
            <p:ph type="dt" sz="half" idx="2"/>
          </p:nvPr>
        </p:nvSpPr>
        <p:spPr>
          <a:xfrm>
            <a:off x="342900" y="9009451"/>
            <a:ext cx="1411914" cy="527403"/>
          </a:xfrm>
          <a:prstGeom prst="rect">
            <a:avLst/>
          </a:prstGeom>
        </p:spPr>
        <p:txBody>
          <a:bodyPr vert="horz" lIns="91440" tIns="45720" rIns="91440" bIns="45720" rtlCol="0" anchor="ctr"/>
          <a:lstStyle>
            <a:lvl1pPr algn="l">
              <a:defRPr sz="1200">
                <a:solidFill>
                  <a:schemeClr val="tx1"/>
                </a:solidFill>
                <a:latin typeface="+mn-lt"/>
                <a:ea typeface="+mn-ea"/>
              </a:defRPr>
            </a:lvl1pPr>
          </a:lstStyle>
          <a:p>
            <a:fld id="{3E220A51-F8EA-429A-8E6F-F02BE74E28F7}" type="datetimeFigureOut">
              <a:rPr lang="ja-JP" altLang="en-US" smtClean="0"/>
              <a:pPr/>
              <a:t>2024/2/24</a:t>
            </a:fld>
            <a:endParaRPr lang="ja-JP" altLang="en-US" dirty="0"/>
          </a:p>
        </p:txBody>
      </p:sp>
      <p:sp>
        <p:nvSpPr>
          <p:cNvPr id="1029" name="スライド番号プレースホルダー 5"/>
          <p:cNvSpPr>
            <a:spLocks noGrp="1"/>
          </p:cNvSpPr>
          <p:nvPr>
            <p:ph type="sldNum" sz="quarter" idx="4"/>
          </p:nvPr>
        </p:nvSpPr>
        <p:spPr>
          <a:xfrm>
            <a:off x="5076183" y="9009451"/>
            <a:ext cx="1438917" cy="527403"/>
          </a:xfrm>
          <a:prstGeom prst="rect">
            <a:avLst/>
          </a:prstGeom>
        </p:spPr>
        <p:txBody>
          <a:bodyPr vert="horz" lIns="91440" tIns="45720" rIns="91440" bIns="45720" rtlCol="0" anchor="ctr"/>
          <a:lstStyle>
            <a:lvl1pPr algn="r">
              <a:defRPr sz="1200">
                <a:solidFill>
                  <a:schemeClr val="tx1"/>
                </a:solidFill>
                <a:latin typeface="+mn-lt"/>
                <a:ea typeface="+mn-ea"/>
              </a:defRPr>
            </a:lvl1pPr>
          </a:lstStyle>
          <a:p>
            <a:fld id="{2C9400E4-C46D-48FA-AEA0-ED136F70A0E5}"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b="0" kern="1200">
          <a:solidFill>
            <a:schemeClr val="tx1"/>
          </a:solidFill>
          <a:latin typeface="+mj-ea"/>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457200" indent="-457200" algn="l" defTabSz="914400" rtl="0" eaLnBrk="1" latinLnBrk="0" hangingPunct="1">
        <a:spcBef>
          <a:spcPct val="20000"/>
        </a:spcBef>
        <a:buFont typeface="Arial" panose="020B0604020202020204" pitchFamily="34" charset="0"/>
        <a:buChar char="•"/>
        <a:defRPr kumimoji="1" sz="3200" kern="1200">
          <a:solidFill>
            <a:schemeClr val="tx1"/>
          </a:solidFill>
          <a:latin typeface="+mn-ea"/>
          <a:ea typeface="+mn-ea"/>
          <a:cs typeface="+mn-cs"/>
        </a:defRPr>
      </a:lvl1pPr>
      <a:lvl2pPr marL="914400" indent="-4572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257300" indent="-3429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714500" indent="-342900" algn="l" defTabSz="914400" rtl="0" eaLnBrk="1" latinLnBrk="0" hangingPunct="1">
        <a:spcBef>
          <a:spcPct val="20000"/>
        </a:spcBef>
        <a:buSzPct val="100000"/>
        <a:buFont typeface="Arial" panose="020B0604020202020204" pitchFamily="34" charset="0"/>
        <a:buChar char="•"/>
        <a:defRPr kumimoji="1" sz="2000" kern="1200">
          <a:solidFill>
            <a:schemeClr val="tx1"/>
          </a:solidFill>
          <a:latin typeface="+mn-lt"/>
          <a:ea typeface="+mn-ea"/>
          <a:cs typeface="+mn-cs"/>
        </a:defRPr>
      </a:lvl4pPr>
      <a:lvl5pPr marL="2171700" marR="0" indent="-342900" algn="l" defTabSz="914400" rtl="0" eaLnBrk="1" fontAlgn="auto" latinLnBrk="0" hangingPunct="1">
        <a:lnSpc>
          <a:spcPct val="100000"/>
        </a:lnSpc>
        <a:spcBef>
          <a:spcPct val="20000"/>
        </a:spcBef>
        <a:spcAft>
          <a:spcPts val="0"/>
        </a:spcAft>
        <a:buClrTx/>
        <a:buSzPct val="100000"/>
        <a:buFont typeface="Arial" panose="020B0604020202020204" pitchFamily="34" charset="0"/>
        <a:buChar char="•"/>
        <a:tabLst/>
        <a:defRPr kumimoji="1" sz="2000" kern="1200">
          <a:solidFill>
            <a:schemeClr val="tx1"/>
          </a:solidFill>
          <a:latin typeface="+mn-lt"/>
          <a:ea typeface="+mn-ea"/>
          <a:cs typeface="+mn-cs"/>
        </a:defRPr>
      </a:lvl5pPr>
      <a:lvl6pPr marL="25717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30289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7pPr>
      <a:lvl8pPr marL="34861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8pPr>
      <a:lvl9pPr marL="39433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テキスト 205"/>
          <p:cNvSpPr txBox="1"/>
          <p:nvPr/>
        </p:nvSpPr>
        <p:spPr>
          <a:xfrm>
            <a:off x="259039" y="7548500"/>
            <a:ext cx="6322712" cy="505162"/>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576000" rIns="324000" bIns="78232" numCol="1" spcCol="1270" anchor="ctr" anchorCtr="0">
            <a:noAutofit/>
          </a:bodyPr>
          <a:lstStyle/>
          <a:p>
            <a:pPr marL="57150" lvl="1" indent="-57150" defTabSz="488950">
              <a:lnSpc>
                <a:spcPct val="80000"/>
              </a:lnSpc>
              <a:spcBef>
                <a:spcPct val="0"/>
              </a:spcBef>
              <a:buFontTx/>
              <a:buChar char="••"/>
            </a:pPr>
            <a:endParaRPr kumimoji="1" lang="en-US" altLang="ja-JP" sz="1200" kern="1200" dirty="0" smtClean="0"/>
          </a:p>
          <a:p>
            <a:pPr marL="57150" lvl="1" indent="-57150" defTabSz="488950">
              <a:lnSpc>
                <a:spcPct val="80000"/>
              </a:lnSpc>
              <a:spcBef>
                <a:spcPct val="0"/>
              </a:spcBef>
              <a:buFontTx/>
              <a:buChar char="••"/>
            </a:pPr>
            <a:r>
              <a:rPr kumimoji="1" lang="ja-JP" altLang="en-US" sz="1200" kern="1200" dirty="0" smtClean="0"/>
              <a:t>契約</a:t>
            </a:r>
            <a:r>
              <a:rPr lang="ja-JP" altLang="en-US" sz="1200" dirty="0"/>
              <a:t>違反や不適切な行為があった場合</a:t>
            </a:r>
            <a:r>
              <a:rPr lang="ja-JP" altLang="en-US" sz="1200" dirty="0" smtClean="0"/>
              <a:t>、その内容によって一定</a:t>
            </a:r>
            <a:r>
              <a:rPr lang="ja-JP" altLang="en-US" sz="1200" dirty="0"/>
              <a:t>期間、道と契約が</a:t>
            </a:r>
            <a:r>
              <a:rPr lang="ja-JP" altLang="en-US" sz="1200" dirty="0" smtClean="0"/>
              <a:t>できなくなることがあり、また契約の解除や損害賠償を請求することがあります</a:t>
            </a:r>
            <a:endParaRPr lang="en-US" altLang="ja-JP" sz="1200" dirty="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ct val="0"/>
              </a:spcBef>
              <a:spcAft>
                <a:spcPts val="0"/>
              </a:spcAft>
              <a:buChar char="••"/>
            </a:pPr>
            <a:endParaRPr kumimoji="1" lang="ja-JP" altLang="en-US" sz="1400" kern="1200" dirty="0" smtClean="0"/>
          </a:p>
        </p:txBody>
      </p:sp>
      <p:sp>
        <p:nvSpPr>
          <p:cNvPr id="24" name="テキスト 188"/>
          <p:cNvSpPr txBox="1"/>
          <p:nvPr/>
        </p:nvSpPr>
        <p:spPr>
          <a:xfrm>
            <a:off x="275882" y="6502791"/>
            <a:ext cx="6322712" cy="616328"/>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algn="l" defTabSz="488950">
              <a:lnSpc>
                <a:spcPct val="80000"/>
              </a:lnSpc>
              <a:spcBef>
                <a:spcPct val="0"/>
              </a:spcBef>
              <a:spcAft>
                <a:spcPts val="0"/>
              </a:spcAft>
              <a:buChar char="••"/>
            </a:pPr>
            <a:endParaRPr kumimoji="1" lang="ja-JP" altLang="en-US" sz="1400" kern="1200" dirty="0" smtClean="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en-US" altLang="ja-JP" sz="1300" kern="1200" dirty="0" smtClean="0"/>
          </a:p>
          <a:p>
            <a:pPr marL="57150" lvl="1" indent="-57150" algn="l" defTabSz="488950">
              <a:lnSpc>
                <a:spcPct val="80000"/>
              </a:lnSpc>
              <a:spcBef>
                <a:spcPts val="600"/>
              </a:spcBef>
              <a:spcAft>
                <a:spcPts val="0"/>
              </a:spcAft>
              <a:buChar char="••"/>
            </a:pPr>
            <a:endParaRPr kumimoji="1" lang="en-US" altLang="ja-JP" sz="1300" kern="1200" dirty="0" smtClean="0"/>
          </a:p>
          <a:p>
            <a:pPr marL="57150" lvl="1" indent="-57150" defTabSz="488950">
              <a:lnSpc>
                <a:spcPct val="80000"/>
              </a:lnSpc>
              <a:spcBef>
                <a:spcPts val="600"/>
              </a:spcBef>
              <a:buFontTx/>
              <a:buChar char="••"/>
            </a:pPr>
            <a:r>
              <a:rPr lang="ja-JP" altLang="en-US" sz="1200" dirty="0" smtClean="0"/>
              <a:t>契約期</a:t>
            </a:r>
            <a:r>
              <a:rPr lang="ja-JP" altLang="en-US" sz="1200" dirty="0"/>
              <a:t>間中に業務の</a:t>
            </a:r>
            <a:r>
              <a:rPr lang="ja-JP" altLang="en-US" sz="1200" dirty="0" smtClean="0"/>
              <a:t>処理状況に関し、公的</a:t>
            </a:r>
            <a:r>
              <a:rPr lang="ja-JP" altLang="en-US" sz="1200" dirty="0"/>
              <a:t>書類等の関係書類の</a:t>
            </a:r>
            <a:r>
              <a:rPr lang="ja-JP" altLang="en-US" sz="1200" dirty="0" smtClean="0"/>
              <a:t>提出を求め、また、現地調査を行う場合があります</a:t>
            </a:r>
            <a:endParaRPr lang="en-US" altLang="ja-JP" sz="1200" dirty="0" smtClean="0"/>
          </a:p>
          <a:p>
            <a:pPr marL="57150" lvl="1" indent="-57150" defTabSz="488950">
              <a:lnSpc>
                <a:spcPct val="80000"/>
              </a:lnSpc>
              <a:spcBef>
                <a:spcPts val="600"/>
              </a:spcBef>
              <a:buFontTx/>
              <a:buChar char="••"/>
            </a:pPr>
            <a:endParaRPr lang="en-US" altLang="ja-JP" sz="1400" dirty="0"/>
          </a:p>
          <a:p>
            <a:pPr marL="57150" lvl="1" indent="-57150" algn="l" defTabSz="488950">
              <a:lnSpc>
                <a:spcPct val="80000"/>
              </a:lnSpc>
              <a:spcBef>
                <a:spcPts val="60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ja-JP" altLang="en-US" sz="1100" kern="1200" dirty="0" smtClean="0"/>
          </a:p>
        </p:txBody>
      </p:sp>
      <p:sp>
        <p:nvSpPr>
          <p:cNvPr id="21" name="テキスト 205"/>
          <p:cNvSpPr txBox="1"/>
          <p:nvPr/>
        </p:nvSpPr>
        <p:spPr>
          <a:xfrm>
            <a:off x="268377" y="8316246"/>
            <a:ext cx="6322712" cy="1245266"/>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576000" rIns="324000" bIns="78232" numCol="1" spcCol="1270" anchor="ctr" anchorCtr="0">
            <a:noAutofit/>
          </a:bodyPr>
          <a:lstStyle/>
          <a:p>
            <a:pPr marL="57150" lvl="1" indent="-57150" algn="l" defTabSz="488950">
              <a:lnSpc>
                <a:spcPct val="80000"/>
              </a:lnSpc>
              <a:spcBef>
                <a:spcPct val="0"/>
              </a:spcBef>
              <a:spcAft>
                <a:spcPts val="0"/>
              </a:spcAft>
              <a:buChar char="••"/>
            </a:pPr>
            <a:r>
              <a:rPr kumimoji="1" lang="ja-JP" altLang="en-US" sz="1200" kern="1200" dirty="0" smtClean="0"/>
              <a:t>コンソーシアムの代表者は責任体制・管理体制・実施体制を明示してください</a:t>
            </a:r>
            <a:endParaRPr kumimoji="1" lang="en-US" altLang="ja-JP" sz="1200" kern="1200" dirty="0" smtClean="0"/>
          </a:p>
          <a:p>
            <a:pPr marL="57150" lvl="1" indent="-57150" algn="l" defTabSz="488950">
              <a:lnSpc>
                <a:spcPct val="80000"/>
              </a:lnSpc>
              <a:spcBef>
                <a:spcPct val="0"/>
              </a:spcBef>
              <a:spcAft>
                <a:spcPts val="0"/>
              </a:spcAft>
              <a:buChar char="••"/>
            </a:pPr>
            <a:r>
              <a:rPr kumimoji="1" lang="ja-JP" altLang="en-US" sz="1200" kern="1200" dirty="0" smtClean="0"/>
              <a:t>コンソーシアムの代表者は構成員に対し、道との契約内容を十分に周知してください</a:t>
            </a:r>
            <a:endParaRPr kumimoji="1" lang="en-US" altLang="ja-JP" sz="1200" kern="1200" dirty="0" smtClean="0"/>
          </a:p>
          <a:p>
            <a:pPr marL="57150" lvl="1" indent="-57150" algn="l" defTabSz="488950">
              <a:lnSpc>
                <a:spcPct val="80000"/>
              </a:lnSpc>
              <a:spcBef>
                <a:spcPct val="0"/>
              </a:spcBef>
              <a:spcAft>
                <a:spcPts val="0"/>
              </a:spcAft>
              <a:buChar char="••"/>
            </a:pPr>
            <a:r>
              <a:rPr kumimoji="1" lang="ja-JP" altLang="en-US" sz="1200" kern="1200" dirty="0" smtClean="0"/>
              <a:t>「北海道職員等の内部通報制度」を設けていますので、詳細は道ＨＰをご覧ください</a:t>
            </a:r>
            <a:endParaRPr kumimoji="1" lang="en-US" altLang="ja-JP" sz="1200" kern="1200" dirty="0" smtClean="0"/>
          </a:p>
          <a:p>
            <a:pPr marL="0" lvl="1" algn="l" defTabSz="488950">
              <a:lnSpc>
                <a:spcPct val="80000"/>
              </a:lnSpc>
              <a:spcBef>
                <a:spcPct val="0"/>
              </a:spcBef>
              <a:spcAft>
                <a:spcPts val="0"/>
              </a:spcAft>
            </a:pPr>
            <a:endParaRPr kumimoji="1" lang="en-US" altLang="ja-JP" sz="1200" kern="1200" dirty="0" smtClean="0"/>
          </a:p>
          <a:p>
            <a:pPr marL="57150" lvl="1" indent="-57150" algn="l" defTabSz="488950">
              <a:lnSpc>
                <a:spcPct val="80000"/>
              </a:lnSpc>
              <a:spcBef>
                <a:spcPct val="0"/>
              </a:spcBef>
              <a:spcAft>
                <a:spcPts val="0"/>
              </a:spcAft>
              <a:buChar char="••"/>
            </a:pPr>
            <a:endParaRPr kumimoji="1" lang="ja-JP" altLang="en-US" sz="1400" kern="1200" dirty="0" smtClean="0"/>
          </a:p>
        </p:txBody>
      </p:sp>
      <p:sp>
        <p:nvSpPr>
          <p:cNvPr id="1288" name="テキスト 188"/>
          <p:cNvSpPr txBox="1"/>
          <p:nvPr/>
        </p:nvSpPr>
        <p:spPr>
          <a:xfrm>
            <a:off x="275882" y="3758356"/>
            <a:ext cx="6285799" cy="1652551"/>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algn="l" defTabSz="488950">
              <a:lnSpc>
                <a:spcPct val="80000"/>
              </a:lnSpc>
              <a:spcBef>
                <a:spcPts val="600"/>
              </a:spcBef>
              <a:spcAft>
                <a:spcPts val="0"/>
              </a:spcAft>
              <a:buChar char="••"/>
            </a:pPr>
            <a:endParaRPr kumimoji="1" lang="en-US" altLang="ja-JP" sz="1300" kern="1200" dirty="0" smtClean="0"/>
          </a:p>
          <a:p>
            <a:pPr marL="0" lvl="1" algn="l" defTabSz="488950">
              <a:lnSpc>
                <a:spcPct val="80000"/>
              </a:lnSpc>
              <a:spcBef>
                <a:spcPts val="600"/>
              </a:spcBef>
              <a:spcAft>
                <a:spcPts val="0"/>
              </a:spcAft>
            </a:pPr>
            <a:endParaRPr lang="en-US" altLang="ja-JP" sz="1300" dirty="0"/>
          </a:p>
          <a:p>
            <a:pPr marL="57150" lvl="1" indent="-57150" defTabSz="488950">
              <a:lnSpc>
                <a:spcPct val="80000"/>
              </a:lnSpc>
              <a:spcBef>
                <a:spcPts val="600"/>
              </a:spcBef>
              <a:buFontTx/>
              <a:buChar char="••"/>
            </a:pPr>
            <a:r>
              <a:rPr kumimoji="1" lang="ja-JP" altLang="en-US" sz="1200" kern="1200" dirty="0" smtClean="0"/>
              <a:t>再委託は禁止です　　　　　　　　　　　　　　　　　　　　　　　　　　　　　　　　　ただし、一定の要件を満たす場合、例外的にその一部の業務を再委託することができます（再委託の詳細については裏面）　　　　　　　　　　　　　　　　　　　　　　　　　　　　　　　　　　　　　　</a:t>
            </a:r>
            <a:endParaRPr kumimoji="1" lang="en-US" altLang="ja-JP" sz="1200" kern="1200" dirty="0" smtClean="0"/>
          </a:p>
          <a:p>
            <a:pPr marL="57150" lvl="1" indent="-57150" defTabSz="488950">
              <a:lnSpc>
                <a:spcPct val="80000"/>
              </a:lnSpc>
              <a:spcBef>
                <a:spcPts val="600"/>
              </a:spcBef>
              <a:buFontTx/>
              <a:buChar char="••"/>
            </a:pPr>
            <a:r>
              <a:rPr lang="ja-JP" altLang="en-US" sz="1200" dirty="0" smtClean="0"/>
              <a:t>受託者は、委託</a:t>
            </a:r>
            <a:r>
              <a:rPr lang="ja-JP" altLang="en-US" sz="1200" dirty="0"/>
              <a:t>業務に係る再委託先の行為に</a:t>
            </a:r>
            <a:r>
              <a:rPr lang="ja-JP" altLang="en-US" sz="1200" dirty="0" smtClean="0"/>
              <a:t>ついて、その</a:t>
            </a:r>
            <a:r>
              <a:rPr lang="ja-JP" altLang="en-US" sz="1200" dirty="0" smtClean="0">
                <a:solidFill>
                  <a:schemeClr val="tx1"/>
                </a:solidFill>
              </a:rPr>
              <a:t>全ての責任</a:t>
            </a:r>
            <a:r>
              <a:rPr lang="ja-JP" altLang="en-US" sz="1200" dirty="0">
                <a:solidFill>
                  <a:schemeClr val="tx1"/>
                </a:solidFill>
              </a:rPr>
              <a:t>を</a:t>
            </a:r>
            <a:r>
              <a:rPr lang="ja-JP" altLang="en-US" sz="1200" dirty="0" smtClean="0">
                <a:solidFill>
                  <a:schemeClr val="tx1"/>
                </a:solidFill>
              </a:rPr>
              <a:t>負います</a:t>
            </a:r>
            <a:endParaRPr lang="ja-JP" altLang="en-US" sz="1200" dirty="0">
              <a:solidFill>
                <a:schemeClr val="tx1"/>
              </a:solidFill>
            </a:endParaRPr>
          </a:p>
          <a:p>
            <a:pPr marL="57150" lvl="1" indent="-57150" defTabSz="488950">
              <a:lnSpc>
                <a:spcPct val="80000"/>
              </a:lnSpc>
              <a:spcBef>
                <a:spcPts val="600"/>
              </a:spcBef>
              <a:buFontTx/>
              <a:buChar char="••"/>
            </a:pPr>
            <a:r>
              <a:rPr lang="ja-JP" altLang="en-US" sz="1200" dirty="0" smtClean="0">
                <a:solidFill>
                  <a:schemeClr val="tx1"/>
                </a:solidFill>
              </a:rPr>
              <a:t>再委託が認められた場合、受託者は、契約を遵守するために必要な事項について、本契約書を準用して再委託先と約定するとともに、契約内容や契約上の留意事項</a:t>
            </a:r>
            <a:r>
              <a:rPr lang="ja-JP" altLang="en-US" sz="1200" dirty="0">
                <a:solidFill>
                  <a:schemeClr val="tx1"/>
                </a:solidFill>
              </a:rPr>
              <a:t>に</a:t>
            </a:r>
            <a:r>
              <a:rPr lang="ja-JP" altLang="en-US" sz="1200" dirty="0" smtClean="0">
                <a:solidFill>
                  <a:schemeClr val="tx1"/>
                </a:solidFill>
              </a:rPr>
              <a:t>ついて、再委託先への十分な説明と理解を得てください</a:t>
            </a:r>
            <a:endParaRPr lang="en-US" altLang="ja-JP" sz="1200" dirty="0" smtClean="0">
              <a:solidFill>
                <a:schemeClr val="tx1"/>
              </a:solidFill>
            </a:endParaRPr>
          </a:p>
          <a:p>
            <a:pPr marL="57150" lvl="1" indent="-57150" defTabSz="488950">
              <a:lnSpc>
                <a:spcPct val="80000"/>
              </a:lnSpc>
              <a:spcBef>
                <a:spcPts val="600"/>
              </a:spcBef>
              <a:buFontTx/>
              <a:buChar char="••"/>
            </a:pPr>
            <a:r>
              <a:rPr lang="ja-JP" altLang="en-US" sz="1200" dirty="0"/>
              <a:t>再委託先は、自己都合による第三者への委託は</a:t>
            </a:r>
            <a:r>
              <a:rPr lang="ja-JP" altLang="en-US" sz="1200" dirty="0" smtClean="0"/>
              <a:t>できません</a:t>
            </a:r>
            <a:endParaRPr lang="en-US" altLang="ja-JP" sz="1200" dirty="0" smtClean="0"/>
          </a:p>
          <a:p>
            <a:pPr marL="57150" lvl="1" indent="-57150" defTabSz="488950">
              <a:lnSpc>
                <a:spcPct val="80000"/>
              </a:lnSpc>
              <a:spcBef>
                <a:spcPts val="600"/>
              </a:spcBef>
              <a:buFontTx/>
              <a:buChar char="••"/>
            </a:pPr>
            <a:endParaRPr kumimoji="1" lang="ja-JP" altLang="en-US" sz="1400" b="1" u="sng" kern="1200" dirty="0" smtClean="0"/>
          </a:p>
          <a:p>
            <a:pPr marL="57150" lvl="1" indent="-57150" algn="l" defTabSz="488950">
              <a:lnSpc>
                <a:spcPct val="80000"/>
              </a:lnSpc>
              <a:spcBef>
                <a:spcPct val="0"/>
              </a:spcBef>
              <a:spcAft>
                <a:spcPts val="0"/>
              </a:spcAft>
              <a:buChar char="••"/>
            </a:pPr>
            <a:endParaRPr kumimoji="1" lang="ja-JP" altLang="en-US" sz="1400" kern="1200" dirty="0" smtClean="0"/>
          </a:p>
          <a:p>
            <a:pPr marL="57150" lvl="1" indent="-57150" algn="l" defTabSz="488950">
              <a:lnSpc>
                <a:spcPct val="80000"/>
              </a:lnSpc>
              <a:spcBef>
                <a:spcPct val="0"/>
              </a:spcBef>
              <a:spcAft>
                <a:spcPts val="0"/>
              </a:spcAft>
              <a:buChar char="••"/>
            </a:pPr>
            <a:endParaRPr kumimoji="1" lang="en-US" altLang="ja-JP" sz="1400" kern="1200" dirty="0" smtClean="0"/>
          </a:p>
        </p:txBody>
      </p:sp>
      <p:sp>
        <p:nvSpPr>
          <p:cNvPr id="1112" name="テキスト ボックス 12"/>
          <p:cNvSpPr txBox="1"/>
          <p:nvPr/>
        </p:nvSpPr>
        <p:spPr>
          <a:xfrm>
            <a:off x="-495436" y="240323"/>
            <a:ext cx="3453373" cy="383796"/>
          </a:xfrm>
          <a:prstGeom prst="rect">
            <a:avLst/>
          </a:prstGeom>
          <a:noFill/>
        </p:spPr>
        <p:txBody>
          <a:bodyPr wrap="square" lIns="91407" tIns="45704" rIns="91407" bIns="45704" rtlCol="0" anchor="ctr">
            <a:spAutoFit/>
          </a:bodyPr>
          <a:lstStyle/>
          <a:p>
            <a:pPr algn="ctr"/>
            <a:r>
              <a:rPr kumimoji="1" lang="ja-JP" altLang="en-US" sz="1900" dirty="0" smtClean="0"/>
              <a:t>（事業者の皆様へ）</a:t>
            </a:r>
            <a:endParaRPr kumimoji="1" lang="ja-JP" altLang="en-US" sz="1900" dirty="0"/>
          </a:p>
        </p:txBody>
      </p:sp>
      <p:sp>
        <p:nvSpPr>
          <p:cNvPr id="1113" name="テキスト ボックス 13"/>
          <p:cNvSpPr txBox="1"/>
          <p:nvPr/>
        </p:nvSpPr>
        <p:spPr>
          <a:xfrm>
            <a:off x="440668" y="913863"/>
            <a:ext cx="6109541" cy="400077"/>
          </a:xfrm>
          <a:prstGeom prst="rect">
            <a:avLst/>
          </a:prstGeom>
          <a:noFill/>
        </p:spPr>
        <p:txBody>
          <a:bodyPr wrap="square" lIns="91407" tIns="45704" rIns="91407" bIns="45704" rtlCol="0">
            <a:spAutoFit/>
          </a:bodyPr>
          <a:lstStyle/>
          <a:p>
            <a:pPr marL="0" marR="0" lvl="0" indent="0" algn="l" defTabSz="914082" rtl="0" eaLnBrk="1" fontAlgn="auto" latinLnBrk="0" hangingPunct="1">
              <a:lnSpc>
                <a:spcPct val="100000"/>
              </a:lnSpc>
              <a:spcBef>
                <a:spcPts val="0"/>
              </a:spcBef>
              <a:spcAft>
                <a:spcPts val="0"/>
              </a:spcAft>
              <a:buClrTx/>
              <a:buSzTx/>
              <a:buFontTx/>
              <a:buNone/>
              <a:tabLst/>
              <a:defRPr/>
            </a:pPr>
            <a:r>
              <a:rPr kumimoji="1" lang="ja-JP" altLang="ja-JP"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契約</a:t>
            </a:r>
            <a:r>
              <a:rPr kumimoji="1" lang="ja-JP" altLang="en-US"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書の</a:t>
            </a:r>
            <a:r>
              <a:rPr kumimoji="1" lang="ja-JP" altLang="ja-JP"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内容を</a:t>
            </a:r>
            <a:r>
              <a:rPr kumimoji="1" lang="ja-JP" altLang="en-US"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正しく理解するとともに、</a:t>
            </a:r>
            <a:r>
              <a:rPr kumimoji="1" lang="ja-JP" altLang="en-US" sz="1400" b="0" i="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特に次の事項をご確認ください。</a:t>
            </a:r>
            <a:r>
              <a:rPr kumimoji="1" lang="ja-JP" altLang="en-US" sz="2000" b="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　</a:t>
            </a:r>
            <a:r>
              <a:rPr kumimoji="1" lang="ja-JP" altLang="en-US" sz="2000" b="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HG丸ｺﾞｼｯｸM-PRO" panose="020F0600000000000000" pitchFamily="50" charset="-128"/>
                <a:ea typeface="HG丸ｺﾞｼｯｸM-PRO" panose="020F0600000000000000" pitchFamily="50" charset="-128"/>
              </a:rPr>
              <a:t>　</a:t>
            </a:r>
          </a:p>
        </p:txBody>
      </p:sp>
      <p:sp>
        <p:nvSpPr>
          <p:cNvPr id="1114" name="テキスト ボックス 14"/>
          <p:cNvSpPr txBox="1"/>
          <p:nvPr/>
        </p:nvSpPr>
        <p:spPr>
          <a:xfrm>
            <a:off x="3537012" y="1316494"/>
            <a:ext cx="2813330" cy="368407"/>
          </a:xfrm>
          <a:prstGeom prst="rect">
            <a:avLst/>
          </a:prstGeom>
          <a:noFill/>
        </p:spPr>
        <p:txBody>
          <a:bodyPr wrap="square" lIns="91407" tIns="45704" rIns="91407" bIns="45704" rtlCol="0">
            <a:spAutoFit/>
          </a:bodyPr>
          <a:lstStyle/>
          <a:p>
            <a:pPr algn="r"/>
            <a:r>
              <a:rPr kumimoji="1" lang="ja-JP" altLang="en-US" dirty="0" smtClean="0">
                <a:latin typeface="HG丸ｺﾞｼｯｸM-PRO" panose="020F0600000000000000" pitchFamily="50" charset="-128"/>
                <a:ea typeface="HG丸ｺﾞｼｯｸM-PRO" panose="020F0600000000000000" pitchFamily="50" charset="-128"/>
              </a:rPr>
              <a:t>　北海道</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281" name="テキスト 181"/>
          <p:cNvSpPr txBox="1"/>
          <p:nvPr/>
        </p:nvSpPr>
        <p:spPr>
          <a:xfrm>
            <a:off x="278170" y="2145022"/>
            <a:ext cx="6319232" cy="1422683"/>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defTabSz="488950">
              <a:lnSpc>
                <a:spcPct val="80000"/>
              </a:lnSpc>
              <a:spcBef>
                <a:spcPts val="600"/>
              </a:spcBef>
              <a:buFontTx/>
              <a:buChar char="••"/>
            </a:pPr>
            <a:r>
              <a:rPr lang="ja-JP" altLang="en-US" sz="1200" dirty="0" smtClean="0">
                <a:solidFill>
                  <a:schemeClr val="tx1"/>
                </a:solidFill>
              </a:rPr>
              <a:t>委託</a:t>
            </a:r>
            <a:r>
              <a:rPr lang="ja-JP" altLang="en-US" sz="1200" dirty="0">
                <a:solidFill>
                  <a:schemeClr val="tx1"/>
                </a:solidFill>
              </a:rPr>
              <a:t>契約</a:t>
            </a:r>
            <a:r>
              <a:rPr lang="ja-JP" altLang="en-US" sz="1200" dirty="0" smtClean="0">
                <a:solidFill>
                  <a:schemeClr val="tx1"/>
                </a:solidFill>
              </a:rPr>
              <a:t>には成果物を求める</a:t>
            </a:r>
            <a:r>
              <a:rPr lang="ja-JP" altLang="en-US" sz="1200" b="1" dirty="0" smtClean="0">
                <a:solidFill>
                  <a:schemeClr val="tx1"/>
                </a:solidFill>
              </a:rPr>
              <a:t>請負契約</a:t>
            </a:r>
            <a:r>
              <a:rPr lang="ja-JP" altLang="en-US" sz="1200" dirty="0" smtClean="0">
                <a:solidFill>
                  <a:schemeClr val="tx1"/>
                </a:solidFill>
              </a:rPr>
              <a:t>と、一定の業務の執行を求める</a:t>
            </a:r>
            <a:r>
              <a:rPr lang="ja-JP" altLang="en-US" sz="1200" b="1" dirty="0" smtClean="0">
                <a:solidFill>
                  <a:schemeClr val="tx1"/>
                </a:solidFill>
              </a:rPr>
              <a:t>（準）委任契約</a:t>
            </a:r>
            <a:r>
              <a:rPr lang="ja-JP" altLang="en-US" sz="1200" dirty="0" smtClean="0">
                <a:solidFill>
                  <a:schemeClr val="tx1"/>
                </a:solidFill>
              </a:rPr>
              <a:t>があります</a:t>
            </a:r>
            <a:endParaRPr lang="en-US" altLang="ja-JP" sz="1200" dirty="0" smtClean="0">
              <a:solidFill>
                <a:schemeClr val="tx1"/>
              </a:solidFill>
            </a:endParaRPr>
          </a:p>
          <a:p>
            <a:pPr marL="57150" lvl="1" indent="-57150" defTabSz="488950">
              <a:lnSpc>
                <a:spcPct val="80000"/>
              </a:lnSpc>
              <a:spcBef>
                <a:spcPts val="600"/>
              </a:spcBef>
              <a:buFontTx/>
              <a:buChar char="••"/>
            </a:pPr>
            <a:r>
              <a:rPr kumimoji="1" lang="ja-JP" altLang="en-US" sz="1200" b="1" kern="1200" dirty="0" smtClean="0">
                <a:solidFill>
                  <a:schemeClr val="tx1"/>
                </a:solidFill>
              </a:rPr>
              <a:t>（準）委任契約</a:t>
            </a:r>
            <a:r>
              <a:rPr kumimoji="1" lang="ja-JP" altLang="en-US" sz="1200" kern="1200" dirty="0" smtClean="0">
                <a:solidFill>
                  <a:schemeClr val="tx1"/>
                </a:solidFill>
              </a:rPr>
              <a:t>は業務に要した経費に</a:t>
            </a:r>
            <a:r>
              <a:rPr lang="ja-JP" altLang="en-US" sz="1200" dirty="0">
                <a:solidFill>
                  <a:schemeClr val="tx1"/>
                </a:solidFill>
              </a:rPr>
              <a:t>応じて</a:t>
            </a:r>
            <a:r>
              <a:rPr kumimoji="1" lang="ja-JP" altLang="en-US" sz="1200" kern="1200" dirty="0" smtClean="0">
                <a:solidFill>
                  <a:schemeClr val="tx1"/>
                </a:solidFill>
              </a:rPr>
              <a:t>契約額の範囲内で対価が支払われるものであり、減額となる場合もあるので留意願います</a:t>
            </a:r>
            <a:endParaRPr kumimoji="1" lang="en-US" altLang="ja-JP" sz="1200" kern="1200" dirty="0" smtClean="0">
              <a:solidFill>
                <a:schemeClr val="tx1"/>
              </a:solidFill>
            </a:endParaRPr>
          </a:p>
          <a:p>
            <a:pPr marL="57150" lvl="1" indent="-57150" defTabSz="488950">
              <a:lnSpc>
                <a:spcPct val="80000"/>
              </a:lnSpc>
              <a:spcBef>
                <a:spcPts val="600"/>
              </a:spcBef>
              <a:buFontTx/>
              <a:buChar char="••"/>
            </a:pPr>
            <a:r>
              <a:rPr kumimoji="1" lang="ja-JP" altLang="en-US" sz="1200" kern="1200" dirty="0" smtClean="0">
                <a:solidFill>
                  <a:schemeClr val="tx1"/>
                </a:solidFill>
              </a:rPr>
              <a:t>準委任契約においては、契約を締結する際に法令等を遵守する旨の誓約書を提出してください</a:t>
            </a:r>
            <a:endParaRPr kumimoji="1" lang="en-US" altLang="ja-JP" sz="1200" kern="1200" dirty="0" smtClean="0">
              <a:solidFill>
                <a:schemeClr val="tx1"/>
              </a:solidFill>
            </a:endParaRPr>
          </a:p>
        </p:txBody>
      </p:sp>
      <p:sp>
        <p:nvSpPr>
          <p:cNvPr id="1286" name="図形 186"/>
          <p:cNvSpPr/>
          <p:nvPr/>
        </p:nvSpPr>
        <p:spPr>
          <a:xfrm>
            <a:off x="576745" y="1918615"/>
            <a:ext cx="4552384" cy="40026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lgn="l">
              <a:defRPr lang="ja-JP" altLang="en-US"/>
            </a:pPr>
            <a:r>
              <a:rPr kumimoji="1" lang="ja-JP" altLang="en-US" sz="1400" b="1" kern="1200" dirty="0" smtClean="0">
                <a:solidFill>
                  <a:schemeClr val="bg1"/>
                </a:solidFill>
              </a:rPr>
              <a:t>契約区分</a:t>
            </a:r>
            <a:endParaRPr lang="ja-JP" altLang="en-US" sz="1400" b="1" dirty="0">
              <a:solidFill>
                <a:schemeClr val="bg1"/>
              </a:solidFill>
            </a:endParaRPr>
          </a:p>
        </p:txBody>
      </p:sp>
      <p:sp>
        <p:nvSpPr>
          <p:cNvPr id="1287" name="図形 187"/>
          <p:cNvSpPr/>
          <p:nvPr/>
        </p:nvSpPr>
        <p:spPr>
          <a:xfrm>
            <a:off x="540740" y="3466215"/>
            <a:ext cx="4552384" cy="346038"/>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lgn="l">
              <a:defRPr lang="ja-JP" altLang="en-US"/>
            </a:pPr>
            <a:r>
              <a:rPr kumimoji="1" lang="ja-JP" altLang="en-US" sz="1400" b="1" kern="1200" dirty="0" smtClean="0">
                <a:solidFill>
                  <a:schemeClr val="bg1"/>
                </a:solidFill>
              </a:rPr>
              <a:t>再委託</a:t>
            </a:r>
            <a:endParaRPr lang="ja-JP" altLang="en-US" sz="1400" b="1" dirty="0">
              <a:solidFill>
                <a:schemeClr val="bg1"/>
              </a:solidFill>
            </a:endParaRPr>
          </a:p>
        </p:txBody>
      </p:sp>
      <p:sp>
        <p:nvSpPr>
          <p:cNvPr id="1292" name="図形 192"/>
          <p:cNvSpPr/>
          <p:nvPr/>
        </p:nvSpPr>
        <p:spPr>
          <a:xfrm>
            <a:off x="585440" y="7217580"/>
            <a:ext cx="4568907" cy="399256"/>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lgn="l">
              <a:defRPr lang="ja-JP" altLang="en-US"/>
            </a:pPr>
            <a:r>
              <a:rPr lang="ja-JP" altLang="en-US" sz="1400" b="1" dirty="0" smtClean="0">
                <a:solidFill>
                  <a:schemeClr val="bg1"/>
                </a:solidFill>
              </a:rPr>
              <a:t>指名停止等</a:t>
            </a:r>
            <a:endParaRPr lang="ja-JP" altLang="en-US" sz="1400" b="1" dirty="0">
              <a:solidFill>
                <a:schemeClr val="bg1"/>
              </a:solidFill>
            </a:endParaRPr>
          </a:p>
        </p:txBody>
      </p:sp>
      <p:sp>
        <p:nvSpPr>
          <p:cNvPr id="14" name="テキスト ボックス 12"/>
          <p:cNvSpPr txBox="1"/>
          <p:nvPr/>
        </p:nvSpPr>
        <p:spPr>
          <a:xfrm>
            <a:off x="-65348" y="563666"/>
            <a:ext cx="6615556" cy="400077"/>
          </a:xfrm>
          <a:prstGeom prst="rect">
            <a:avLst/>
          </a:prstGeom>
          <a:noFill/>
        </p:spPr>
        <p:txBody>
          <a:bodyPr wrap="square" lIns="91407" tIns="45704" rIns="91407" bIns="45704" rtlCol="0" anchor="ctr">
            <a:spAutoFit/>
          </a:bodyPr>
          <a:lstStyle/>
          <a:p>
            <a:pPr algn="ctr"/>
            <a:r>
              <a:rPr kumimoji="1" lang="ja-JP" altLang="en-US" sz="2000" dirty="0" err="1" smtClean="0"/>
              <a:t>ー</a:t>
            </a:r>
            <a:r>
              <a:rPr kumimoji="1" lang="ja-JP" altLang="en-US" sz="2000" dirty="0" smtClean="0"/>
              <a:t>委託契約に関する留意事項ー</a:t>
            </a:r>
            <a:endParaRPr kumimoji="1" lang="ja-JP" altLang="en-US" sz="2000" dirty="0"/>
          </a:p>
        </p:txBody>
      </p:sp>
      <p:sp>
        <p:nvSpPr>
          <p:cNvPr id="15" name="テキスト 188"/>
          <p:cNvSpPr txBox="1"/>
          <p:nvPr/>
        </p:nvSpPr>
        <p:spPr>
          <a:xfrm>
            <a:off x="268377" y="5781759"/>
            <a:ext cx="6322712" cy="411851"/>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algn="l" defTabSz="488950">
              <a:lnSpc>
                <a:spcPct val="80000"/>
              </a:lnSpc>
              <a:spcBef>
                <a:spcPct val="0"/>
              </a:spcBef>
              <a:spcAft>
                <a:spcPts val="0"/>
              </a:spcAft>
              <a:buChar char="••"/>
            </a:pPr>
            <a:endParaRPr kumimoji="1" lang="ja-JP" altLang="en-US" sz="1400" kern="1200" dirty="0" smtClean="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en-US" altLang="ja-JP" sz="1300" kern="1200" dirty="0" smtClean="0"/>
          </a:p>
          <a:p>
            <a:pPr marL="57150" lvl="1" indent="-57150" algn="l" defTabSz="488950">
              <a:lnSpc>
                <a:spcPct val="80000"/>
              </a:lnSpc>
              <a:spcBef>
                <a:spcPts val="600"/>
              </a:spcBef>
              <a:spcAft>
                <a:spcPts val="0"/>
              </a:spcAft>
              <a:buChar char="••"/>
            </a:pPr>
            <a:r>
              <a:rPr kumimoji="1" lang="ja-JP" altLang="en-US" sz="1200" kern="1200" dirty="0" smtClean="0"/>
              <a:t>業務を行う上で、事情の変更があった場合は、速やかに報告してください</a:t>
            </a:r>
            <a:endParaRPr kumimoji="1" lang="en-US" altLang="ja-JP" sz="1200" kern="1200" dirty="0" smtClean="0"/>
          </a:p>
          <a:p>
            <a:pPr marL="57150" lvl="1" indent="-57150" algn="l" defTabSz="488950">
              <a:lnSpc>
                <a:spcPct val="80000"/>
              </a:lnSpc>
              <a:spcBef>
                <a:spcPts val="60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ja-JP" altLang="en-US" sz="1100" kern="1200" dirty="0" smtClean="0"/>
          </a:p>
        </p:txBody>
      </p:sp>
      <p:sp>
        <p:nvSpPr>
          <p:cNvPr id="18" name="図形 187"/>
          <p:cNvSpPr/>
          <p:nvPr/>
        </p:nvSpPr>
        <p:spPr>
          <a:xfrm>
            <a:off x="540739" y="5471237"/>
            <a:ext cx="4552385" cy="364562"/>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defRPr lang="ja-JP" altLang="en-US"/>
            </a:pPr>
            <a:r>
              <a:rPr lang="ja-JP" altLang="en-US" sz="1400" b="1" dirty="0" smtClean="0">
                <a:solidFill>
                  <a:schemeClr val="bg1"/>
                </a:solidFill>
              </a:rPr>
              <a:t>報告</a:t>
            </a:r>
            <a:r>
              <a:rPr lang="ja-JP" altLang="en-US" sz="1400" b="1" dirty="0">
                <a:solidFill>
                  <a:schemeClr val="bg1"/>
                </a:solidFill>
              </a:rPr>
              <a:t>等の</a:t>
            </a:r>
            <a:r>
              <a:rPr lang="ja-JP" altLang="en-US" sz="1400" b="1" dirty="0" smtClean="0">
                <a:solidFill>
                  <a:schemeClr val="bg1"/>
                </a:solidFill>
              </a:rPr>
              <a:t>義務</a:t>
            </a:r>
            <a:endParaRPr lang="ja-JP" altLang="en-US" sz="1400" b="1" dirty="0">
              <a:solidFill>
                <a:schemeClr val="bg1"/>
              </a:solidFill>
            </a:endParaRPr>
          </a:p>
        </p:txBody>
      </p:sp>
      <p:sp>
        <p:nvSpPr>
          <p:cNvPr id="20" name="図形 206"/>
          <p:cNvSpPr/>
          <p:nvPr/>
        </p:nvSpPr>
        <p:spPr>
          <a:xfrm>
            <a:off x="585440" y="8119323"/>
            <a:ext cx="4571369" cy="43200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defRPr lang="ja-JP" altLang="en-US"/>
            </a:pPr>
            <a:r>
              <a:rPr lang="ja-JP" altLang="en-US" sz="1400" b="1" dirty="0" smtClean="0">
                <a:solidFill>
                  <a:schemeClr val="bg1"/>
                </a:solidFill>
              </a:rPr>
              <a:t>その他（コンソーシアム</a:t>
            </a:r>
            <a:r>
              <a:rPr lang="ja-JP" altLang="en-US" sz="1400" b="1" dirty="0">
                <a:solidFill>
                  <a:schemeClr val="bg1"/>
                </a:solidFill>
              </a:rPr>
              <a:t>に係る留意</a:t>
            </a:r>
            <a:r>
              <a:rPr lang="ja-JP" altLang="en-US" sz="1400" b="1" dirty="0" smtClean="0">
                <a:solidFill>
                  <a:schemeClr val="bg1"/>
                </a:solidFill>
              </a:rPr>
              <a:t>事項）</a:t>
            </a:r>
            <a:endParaRPr lang="ja-JP" altLang="en-US" sz="1400" b="1" dirty="0">
              <a:solidFill>
                <a:schemeClr val="bg1"/>
              </a:solidFill>
            </a:endParaRPr>
          </a:p>
        </p:txBody>
      </p:sp>
      <p:sp>
        <p:nvSpPr>
          <p:cNvPr id="22" name="図形 206"/>
          <p:cNvSpPr/>
          <p:nvPr/>
        </p:nvSpPr>
        <p:spPr>
          <a:xfrm>
            <a:off x="557761" y="6296279"/>
            <a:ext cx="4571368" cy="413023"/>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defRPr lang="ja-JP" altLang="en-US"/>
            </a:pPr>
            <a:r>
              <a:rPr lang="ja-JP" altLang="en-US" sz="1400" b="1" dirty="0" smtClean="0">
                <a:solidFill>
                  <a:schemeClr val="bg1"/>
                </a:solidFill>
              </a:rPr>
              <a:t>調査等への対応</a:t>
            </a:r>
            <a:endParaRPr lang="ja-JP" altLang="en-US" sz="1400" b="1" dirty="0">
              <a:solidFill>
                <a:schemeClr val="bg1"/>
              </a:solidFill>
            </a:endParaRPr>
          </a:p>
        </p:txBody>
      </p:sp>
      <p:sp>
        <p:nvSpPr>
          <p:cNvPr id="19" name="図形 186"/>
          <p:cNvSpPr/>
          <p:nvPr/>
        </p:nvSpPr>
        <p:spPr>
          <a:xfrm>
            <a:off x="275882" y="1378152"/>
            <a:ext cx="2541050" cy="40026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r>
              <a:rPr lang="ja-JP" altLang="en-US" b="1" dirty="0" smtClean="0"/>
              <a:t>契約</a:t>
            </a:r>
            <a:r>
              <a:rPr lang="ja-JP" altLang="en-US" b="1" dirty="0"/>
              <a:t>全般に</a:t>
            </a:r>
            <a:r>
              <a:rPr lang="ja-JP" altLang="en-US" b="1" dirty="0" smtClean="0"/>
              <a:t>ついて</a:t>
            </a:r>
            <a:endParaRPr lang="ja-JP" alt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200"/>
          <p:cNvSpPr txBox="1"/>
          <p:nvPr/>
        </p:nvSpPr>
        <p:spPr>
          <a:xfrm>
            <a:off x="272506" y="2230976"/>
            <a:ext cx="6258296" cy="1757601"/>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576000" rIns="324000" bIns="78232" numCol="1" spcCol="1270" anchor="ctr" anchorCtr="0">
            <a:noAutofit/>
          </a:bodyPr>
          <a:lstStyle/>
          <a:p>
            <a:pPr marL="0" lvl="1" algn="l" defTabSz="488950">
              <a:lnSpc>
                <a:spcPct val="80000"/>
              </a:lnSpc>
              <a:spcBef>
                <a:spcPct val="0"/>
              </a:spcBef>
              <a:spcAft>
                <a:spcPts val="0"/>
              </a:spcAft>
            </a:pPr>
            <a:endParaRPr kumimoji="1" lang="en-US" altLang="ja-JP" sz="1200" kern="1200" dirty="0"/>
          </a:p>
          <a:p>
            <a:pPr marL="57150" lvl="1" indent="-57150" algn="l" defTabSz="488950">
              <a:lnSpc>
                <a:spcPct val="80000"/>
              </a:lnSpc>
              <a:spcBef>
                <a:spcPct val="0"/>
              </a:spcBef>
              <a:spcAft>
                <a:spcPts val="0"/>
              </a:spcAft>
              <a:buChar char="••"/>
            </a:pPr>
            <a:endParaRPr lang="en-US" altLang="ja-JP" sz="1400" dirty="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ct val="0"/>
              </a:spcBef>
              <a:spcAft>
                <a:spcPts val="0"/>
              </a:spcAft>
              <a:buChar char="••"/>
            </a:pPr>
            <a:endParaRPr kumimoji="1" lang="en-US" altLang="ja-JP" sz="1200" kern="1200" dirty="0" smtClean="0"/>
          </a:p>
          <a:p>
            <a:pPr marL="57150" lvl="1" indent="-57150" algn="l" defTabSz="488950">
              <a:lnSpc>
                <a:spcPct val="80000"/>
              </a:lnSpc>
              <a:spcBef>
                <a:spcPct val="0"/>
              </a:spcBef>
              <a:spcAft>
                <a:spcPts val="0"/>
              </a:spcAft>
              <a:buChar char="••"/>
            </a:pPr>
            <a:endParaRPr lang="en-US" altLang="ja-JP" sz="1200" dirty="0"/>
          </a:p>
          <a:p>
            <a:pPr marL="57150" lvl="1" indent="-57150" algn="l" defTabSz="488950">
              <a:lnSpc>
                <a:spcPct val="80000"/>
              </a:lnSpc>
              <a:spcBef>
                <a:spcPct val="0"/>
              </a:spcBef>
              <a:spcAft>
                <a:spcPts val="0"/>
              </a:spcAft>
              <a:buChar char="••"/>
            </a:pPr>
            <a:endParaRPr kumimoji="1" lang="en-US" altLang="ja-JP" sz="1200" kern="1200" dirty="0" smtClean="0"/>
          </a:p>
          <a:p>
            <a:pPr marL="0" lvl="1" defTabSz="488950">
              <a:lnSpc>
                <a:spcPct val="80000"/>
              </a:lnSpc>
              <a:spcBef>
                <a:spcPct val="0"/>
              </a:spcBef>
            </a:pPr>
            <a:r>
              <a:rPr lang="ja-JP" altLang="en-US" sz="1200" b="1" dirty="0" smtClean="0">
                <a:solidFill>
                  <a:schemeClr val="bg1"/>
                </a:solidFill>
              </a:rPr>
              <a:t>（</a:t>
            </a:r>
            <a:r>
              <a:rPr lang="ja-JP" altLang="en-US" sz="1200" b="1" dirty="0">
                <a:solidFill>
                  <a:schemeClr val="bg1"/>
                </a:solidFill>
              </a:rPr>
              <a:t>どれか一つでも該当した場合は</a:t>
            </a:r>
            <a:r>
              <a:rPr lang="ja-JP" altLang="en-US" sz="1200" b="1" dirty="0" smtClean="0">
                <a:solidFill>
                  <a:schemeClr val="bg1"/>
                </a:solidFill>
              </a:rPr>
              <a:t>認められな</a:t>
            </a:r>
            <a:endParaRPr lang="en-US" altLang="ja-JP" sz="1200" b="1" dirty="0" smtClean="0">
              <a:solidFill>
                <a:schemeClr val="bg1"/>
              </a:solidFill>
            </a:endParaRPr>
          </a:p>
          <a:p>
            <a:pPr marL="0" lvl="1" defTabSz="488950">
              <a:lnSpc>
                <a:spcPct val="80000"/>
              </a:lnSpc>
              <a:spcBef>
                <a:spcPct val="0"/>
              </a:spcBef>
            </a:pPr>
            <a:r>
              <a:rPr kumimoji="1" lang="ja-JP" altLang="en-US" sz="1200" kern="1200" dirty="0" smtClean="0"/>
              <a:t>以下のどれか一つでも該当した場合は認められません</a:t>
            </a:r>
            <a:endParaRPr kumimoji="1" lang="en-US" altLang="ja-JP" sz="1200" kern="1200" dirty="0" smtClean="0"/>
          </a:p>
          <a:p>
            <a:pPr marL="0" lvl="1" algn="l" defTabSz="488950">
              <a:lnSpc>
                <a:spcPct val="80000"/>
              </a:lnSpc>
              <a:spcBef>
                <a:spcPct val="0"/>
              </a:spcBef>
              <a:spcAft>
                <a:spcPts val="0"/>
              </a:spcAft>
            </a:pPr>
            <a:endParaRPr lang="en-US" altLang="ja-JP" sz="1200" dirty="0"/>
          </a:p>
          <a:p>
            <a:pPr marL="0" lvl="1" algn="l" defTabSz="488950">
              <a:lnSpc>
                <a:spcPct val="80000"/>
              </a:lnSpc>
              <a:spcBef>
                <a:spcPct val="0"/>
              </a:spcBef>
              <a:spcAft>
                <a:spcPts val="0"/>
              </a:spcAft>
            </a:pPr>
            <a:endParaRPr kumimoji="1" lang="en-US" altLang="ja-JP" sz="1200" kern="1200" dirty="0" smtClean="0"/>
          </a:p>
          <a:p>
            <a:pPr marL="57150" lvl="1" indent="-57150" algn="l" defTabSz="488950">
              <a:lnSpc>
                <a:spcPct val="80000"/>
              </a:lnSpc>
              <a:spcBef>
                <a:spcPct val="0"/>
              </a:spcBef>
              <a:spcAft>
                <a:spcPts val="0"/>
              </a:spcAft>
              <a:buChar char="••"/>
            </a:pPr>
            <a:r>
              <a:rPr kumimoji="1" lang="ja-JP" altLang="en-US" sz="1200" kern="1200" dirty="0" smtClean="0"/>
              <a:t>業務の全部を再委託する場合</a:t>
            </a:r>
            <a:endParaRPr kumimoji="1" lang="en-US" altLang="ja-JP" sz="1200" kern="1200" dirty="0" smtClean="0"/>
          </a:p>
          <a:p>
            <a:pPr marL="57150" lvl="1" indent="-57150" algn="l" defTabSz="488950">
              <a:lnSpc>
                <a:spcPct val="80000"/>
              </a:lnSpc>
              <a:spcBef>
                <a:spcPct val="0"/>
              </a:spcBef>
              <a:spcAft>
                <a:spcPts val="0"/>
              </a:spcAft>
              <a:buChar char="••"/>
            </a:pPr>
            <a:endParaRPr kumimoji="1" lang="ja-JP" altLang="en-US" sz="1200" kern="1200" dirty="0" smtClean="0"/>
          </a:p>
          <a:p>
            <a:pPr marL="57150" lvl="1" indent="-57150" algn="l" defTabSz="488950">
              <a:lnSpc>
                <a:spcPct val="80000"/>
              </a:lnSpc>
              <a:spcBef>
                <a:spcPct val="0"/>
              </a:spcBef>
              <a:spcAft>
                <a:spcPts val="0"/>
              </a:spcAft>
              <a:buChar char="••"/>
            </a:pPr>
            <a:r>
              <a:rPr kumimoji="1" lang="ja-JP" altLang="en-US" sz="1200" kern="1200" dirty="0" smtClean="0"/>
              <a:t>業務の主要な部分を再委託する場合</a:t>
            </a:r>
            <a:endParaRPr kumimoji="1" lang="en-US" altLang="ja-JP" sz="1200" kern="1200" dirty="0" smtClean="0"/>
          </a:p>
          <a:p>
            <a:pPr marL="57150" lvl="1" indent="-57150" algn="l" defTabSz="488950">
              <a:lnSpc>
                <a:spcPct val="80000"/>
              </a:lnSpc>
              <a:spcBef>
                <a:spcPct val="0"/>
              </a:spcBef>
              <a:spcAft>
                <a:spcPts val="0"/>
              </a:spcAft>
              <a:buChar char="••"/>
            </a:pPr>
            <a:endParaRPr kumimoji="1" lang="ja-JP" altLang="en-US" sz="1200" kern="1200" dirty="0" smtClean="0"/>
          </a:p>
          <a:p>
            <a:pPr marL="57150" lvl="1" indent="-57150" algn="l" defTabSz="488950">
              <a:lnSpc>
                <a:spcPct val="80000"/>
              </a:lnSpc>
              <a:spcBef>
                <a:spcPct val="0"/>
              </a:spcBef>
              <a:spcAft>
                <a:spcPts val="0"/>
              </a:spcAft>
              <a:buChar char="••"/>
            </a:pPr>
            <a:r>
              <a:rPr kumimoji="1" lang="ja-JP" altLang="en-US" sz="1200" kern="1200" dirty="0" smtClean="0"/>
              <a:t>複数の業務をまとめて委託した場合に、１件以上の業務の全部を再委託する場合</a:t>
            </a:r>
            <a:endParaRPr kumimoji="1" lang="en-US" altLang="ja-JP" sz="1200" kern="1200" dirty="0" smtClean="0"/>
          </a:p>
          <a:p>
            <a:pPr marL="57150" lvl="1" indent="-57150" algn="l" defTabSz="488950">
              <a:lnSpc>
                <a:spcPct val="80000"/>
              </a:lnSpc>
              <a:spcBef>
                <a:spcPct val="0"/>
              </a:spcBef>
              <a:spcAft>
                <a:spcPts val="0"/>
              </a:spcAft>
              <a:buChar char="••"/>
            </a:pPr>
            <a:endParaRPr lang="en-US" altLang="ja-JP" sz="1200" dirty="0"/>
          </a:p>
          <a:p>
            <a:pPr marL="57150" lvl="1" indent="-57150" algn="l" defTabSz="488950">
              <a:lnSpc>
                <a:spcPct val="80000"/>
              </a:lnSpc>
              <a:spcBef>
                <a:spcPct val="0"/>
              </a:spcBef>
              <a:spcAft>
                <a:spcPts val="0"/>
              </a:spcAft>
              <a:buChar char="••"/>
            </a:pPr>
            <a:endParaRPr kumimoji="1" lang="en-US" altLang="ja-JP" sz="1200" kern="1200" dirty="0" smtClean="0"/>
          </a:p>
          <a:p>
            <a:pPr marL="57150" lvl="1" indent="-57150" algn="l" defTabSz="488950">
              <a:lnSpc>
                <a:spcPct val="80000"/>
              </a:lnSpc>
              <a:spcBef>
                <a:spcPct val="0"/>
              </a:spcBef>
              <a:spcAft>
                <a:spcPts val="0"/>
              </a:spcAft>
              <a:buChar char="••"/>
            </a:pPr>
            <a:endParaRPr lang="en-US" altLang="ja-JP" sz="1200" dirty="0"/>
          </a:p>
          <a:p>
            <a:pPr marL="57150" lvl="1" indent="-57150" algn="l" defTabSz="488950">
              <a:lnSpc>
                <a:spcPct val="80000"/>
              </a:lnSpc>
              <a:spcBef>
                <a:spcPct val="0"/>
              </a:spcBef>
              <a:spcAft>
                <a:spcPts val="0"/>
              </a:spcAft>
              <a:buChar char="••"/>
            </a:pPr>
            <a:endParaRPr kumimoji="1" lang="ja-JP" altLang="en-US" sz="1200" kern="1200" dirty="0" smtClean="0"/>
          </a:p>
          <a:p>
            <a:pPr marL="57150" lvl="1" indent="-57150" algn="l" defTabSz="488950">
              <a:lnSpc>
                <a:spcPct val="80000"/>
              </a:lnSpc>
              <a:spcBef>
                <a:spcPct val="0"/>
              </a:spcBef>
              <a:spcAft>
                <a:spcPts val="0"/>
              </a:spcAft>
              <a:buChar char="••"/>
            </a:pPr>
            <a:endParaRPr kumimoji="1" lang="en-US" altLang="ja-JP" sz="1100" kern="1200" dirty="0" smtClean="0"/>
          </a:p>
          <a:p>
            <a:pPr marL="57150" lvl="1" indent="-57150" algn="l" defTabSz="488950">
              <a:lnSpc>
                <a:spcPct val="80000"/>
              </a:lnSpc>
              <a:spcBef>
                <a:spcPct val="0"/>
              </a:spcBef>
              <a:spcAft>
                <a:spcPts val="0"/>
              </a:spcAft>
              <a:buChar char="••"/>
            </a:pPr>
            <a:endParaRPr lang="en-US" altLang="ja-JP" sz="1100" dirty="0"/>
          </a:p>
          <a:p>
            <a:pPr marL="57150" lvl="1" indent="-57150" algn="l" defTabSz="488950">
              <a:lnSpc>
                <a:spcPct val="80000"/>
              </a:lnSpc>
              <a:spcBef>
                <a:spcPct val="0"/>
              </a:spcBef>
              <a:spcAft>
                <a:spcPts val="0"/>
              </a:spcAft>
              <a:buChar char="••"/>
            </a:pPr>
            <a:endParaRPr kumimoji="1" lang="en-US" altLang="ja-JP" sz="1100" kern="1200" dirty="0" smtClean="0"/>
          </a:p>
          <a:p>
            <a:pPr marL="57150" lvl="1" indent="-57150" algn="l" defTabSz="488950">
              <a:lnSpc>
                <a:spcPct val="80000"/>
              </a:lnSpc>
              <a:spcBef>
                <a:spcPct val="0"/>
              </a:spcBef>
              <a:spcAft>
                <a:spcPts val="0"/>
              </a:spcAft>
              <a:buChar char="••"/>
            </a:pPr>
            <a:endParaRPr lang="en-US" altLang="ja-JP" sz="1100" dirty="0"/>
          </a:p>
          <a:p>
            <a:pPr marL="57150" lvl="1" indent="-57150" algn="l" defTabSz="488950">
              <a:lnSpc>
                <a:spcPct val="80000"/>
              </a:lnSpc>
              <a:spcBef>
                <a:spcPct val="0"/>
              </a:spcBef>
              <a:spcAft>
                <a:spcPts val="0"/>
              </a:spcAft>
              <a:buChar char="••"/>
            </a:pPr>
            <a:endParaRPr kumimoji="1" lang="en-US" altLang="ja-JP" sz="1100" kern="1200" dirty="0" smtClean="0"/>
          </a:p>
          <a:p>
            <a:pPr marL="57150" lvl="1" indent="-57150" algn="l" defTabSz="488950">
              <a:lnSpc>
                <a:spcPct val="80000"/>
              </a:lnSpc>
              <a:spcBef>
                <a:spcPct val="0"/>
              </a:spcBef>
              <a:spcAft>
                <a:spcPts val="0"/>
              </a:spcAft>
              <a:buChar char="••"/>
            </a:pPr>
            <a:endParaRPr kumimoji="1" lang="ja-JP" altLang="en-US" sz="1100" kern="1200" dirty="0" smtClean="0"/>
          </a:p>
        </p:txBody>
      </p:sp>
      <p:sp>
        <p:nvSpPr>
          <p:cNvPr id="1299" name="テキスト ボックス 199"/>
          <p:cNvSpPr txBox="1"/>
          <p:nvPr/>
        </p:nvSpPr>
        <p:spPr>
          <a:xfrm>
            <a:off x="-60377" y="379962"/>
            <a:ext cx="6615556" cy="384694"/>
          </a:xfrm>
          <a:prstGeom prst="rect">
            <a:avLst/>
          </a:prstGeom>
          <a:noFill/>
        </p:spPr>
        <p:txBody>
          <a:bodyPr wrap="square" lIns="91414" tIns="45707" rIns="91414" bIns="45707" rtlCol="0" anchor="ctr">
            <a:spAutoFit/>
          </a:bodyPr>
          <a:lstStyle/>
          <a:p>
            <a:pPr algn="ctr"/>
            <a:r>
              <a:rPr kumimoji="1" lang="ja-JP" altLang="en-US" sz="1900" dirty="0" err="1" smtClean="0"/>
              <a:t>ー</a:t>
            </a:r>
            <a:r>
              <a:rPr kumimoji="1" lang="ja-JP" altLang="en-US" sz="1900" dirty="0" smtClean="0"/>
              <a:t>裏面</a:t>
            </a:r>
            <a:r>
              <a:rPr kumimoji="1" lang="ja-JP" altLang="en-US" sz="1900" dirty="0" err="1" smtClean="0"/>
              <a:t>ー</a:t>
            </a:r>
            <a:endParaRPr kumimoji="1" lang="ja-JP" altLang="en-US" sz="1900" dirty="0"/>
          </a:p>
        </p:txBody>
      </p:sp>
      <p:sp>
        <p:nvSpPr>
          <p:cNvPr id="1300" name="テキスト 200"/>
          <p:cNvSpPr txBox="1"/>
          <p:nvPr/>
        </p:nvSpPr>
        <p:spPr>
          <a:xfrm>
            <a:off x="272506" y="4268924"/>
            <a:ext cx="6258296" cy="3780420"/>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576000" rIns="324000" bIns="78232" numCol="1" spcCol="1270" anchor="ctr" anchorCtr="0">
            <a:noAutofit/>
          </a:bodyPr>
          <a:lstStyle/>
          <a:p>
            <a:pPr marL="0" lvl="1" algn="l" defTabSz="488950">
              <a:lnSpc>
                <a:spcPct val="80000"/>
              </a:lnSpc>
              <a:spcBef>
                <a:spcPct val="0"/>
              </a:spcBef>
              <a:spcAft>
                <a:spcPts val="0"/>
              </a:spcAft>
            </a:pPr>
            <a:r>
              <a:rPr kumimoji="1" lang="ja-JP" altLang="en-US" sz="1200" kern="1200" dirty="0" smtClean="0"/>
              <a:t>やむを得ず再委託が必要な場合は、次の関係書類を提出して、道の承諾を得てください</a:t>
            </a:r>
            <a:endParaRPr kumimoji="1" lang="en-US" altLang="ja-JP" sz="1200" kern="1200" dirty="0" smtClean="0"/>
          </a:p>
          <a:p>
            <a:pPr marL="0" lvl="1" algn="l" defTabSz="488950">
              <a:lnSpc>
                <a:spcPct val="80000"/>
              </a:lnSpc>
              <a:spcBef>
                <a:spcPct val="0"/>
              </a:spcBef>
              <a:spcAft>
                <a:spcPts val="0"/>
              </a:spcAft>
            </a:pPr>
            <a:endParaRPr lang="en-US" altLang="ja-JP" sz="1200" dirty="0" smtClean="0"/>
          </a:p>
          <a:p>
            <a:pPr marL="0" lvl="1" algn="l" defTabSz="488950">
              <a:lnSpc>
                <a:spcPct val="80000"/>
              </a:lnSpc>
              <a:spcBef>
                <a:spcPct val="0"/>
              </a:spcBef>
              <a:spcAft>
                <a:spcPts val="0"/>
              </a:spcAft>
            </a:pPr>
            <a:r>
              <a:rPr kumimoji="1" lang="ja-JP" altLang="en-US" sz="1200" kern="1200" dirty="0" smtClean="0"/>
              <a:t>ア　次の事項を記載した</a:t>
            </a:r>
            <a:r>
              <a:rPr kumimoji="1" lang="ja-JP" altLang="en-US" sz="1200" kern="1200" dirty="0" smtClean="0"/>
              <a:t>書面</a:t>
            </a:r>
            <a:endParaRPr kumimoji="1" lang="en-US" altLang="ja-JP" sz="1200" kern="1200" dirty="0" smtClean="0"/>
          </a:p>
          <a:p>
            <a:pPr marL="57150" lvl="1" indent="-57150" algn="l" defTabSz="488950">
              <a:lnSpc>
                <a:spcPct val="80000"/>
              </a:lnSpc>
              <a:spcBef>
                <a:spcPct val="0"/>
              </a:spcBef>
              <a:spcAft>
                <a:spcPts val="0"/>
              </a:spcAft>
              <a:buChar char="••"/>
            </a:pPr>
            <a:endParaRPr lang="en-US" altLang="ja-JP" sz="1200" dirty="0"/>
          </a:p>
          <a:p>
            <a:pPr marL="57150" lvl="1" indent="-57150" algn="l" defTabSz="488950">
              <a:lnSpc>
                <a:spcPct val="80000"/>
              </a:lnSpc>
              <a:spcBef>
                <a:spcPct val="0"/>
              </a:spcBef>
              <a:spcAft>
                <a:spcPts val="0"/>
              </a:spcAft>
              <a:buChar char="••"/>
            </a:pPr>
            <a:r>
              <a:rPr lang="ja-JP" altLang="en-US" sz="1200" dirty="0" smtClean="0"/>
              <a:t>再委託する相手方の称号または名称及び住所</a:t>
            </a:r>
            <a:endParaRPr lang="en-US" altLang="ja-JP" sz="1200" dirty="0" smtClean="0"/>
          </a:p>
          <a:p>
            <a:pPr marL="57150" lvl="1" indent="-57150" algn="l" defTabSz="488950">
              <a:lnSpc>
                <a:spcPct val="80000"/>
              </a:lnSpc>
              <a:spcBef>
                <a:spcPct val="0"/>
              </a:spcBef>
              <a:spcAft>
                <a:spcPts val="0"/>
              </a:spcAft>
              <a:buChar char="••"/>
            </a:pPr>
            <a:endParaRPr lang="en-US" altLang="ja-JP" sz="1200" dirty="0" smtClean="0"/>
          </a:p>
          <a:p>
            <a:pPr marL="57150" lvl="1" indent="-57150" algn="l" defTabSz="488950">
              <a:lnSpc>
                <a:spcPct val="80000"/>
              </a:lnSpc>
              <a:spcBef>
                <a:spcPct val="0"/>
              </a:spcBef>
              <a:spcAft>
                <a:spcPts val="0"/>
              </a:spcAft>
              <a:buChar char="••"/>
            </a:pPr>
            <a:r>
              <a:rPr lang="ja-JP" altLang="en-US" sz="1200" dirty="0" smtClean="0"/>
              <a:t>再委託する理由及びその必要性</a:t>
            </a:r>
            <a:endParaRPr lang="en-US" altLang="ja-JP" sz="1200" dirty="0" smtClean="0"/>
          </a:p>
          <a:p>
            <a:pPr marL="57150" lvl="1" indent="-57150" algn="l" defTabSz="488950">
              <a:lnSpc>
                <a:spcPct val="80000"/>
              </a:lnSpc>
              <a:spcBef>
                <a:spcPct val="0"/>
              </a:spcBef>
              <a:spcAft>
                <a:spcPts val="0"/>
              </a:spcAft>
              <a:buChar char="••"/>
            </a:pPr>
            <a:endParaRPr lang="en-US" altLang="ja-JP" sz="1200" dirty="0" smtClean="0"/>
          </a:p>
          <a:p>
            <a:pPr marL="57150" lvl="1" indent="-57150" algn="l" defTabSz="488950">
              <a:lnSpc>
                <a:spcPct val="80000"/>
              </a:lnSpc>
              <a:spcBef>
                <a:spcPct val="0"/>
              </a:spcBef>
              <a:spcAft>
                <a:spcPts val="0"/>
              </a:spcAft>
              <a:buChar char="••"/>
            </a:pPr>
            <a:r>
              <a:rPr lang="ja-JP" altLang="en-US" sz="1200" dirty="0" smtClean="0"/>
              <a:t>再委託する業務の範囲・内容と契約金額</a:t>
            </a:r>
            <a:endParaRPr lang="en-US" altLang="ja-JP" sz="1200" dirty="0" smtClean="0"/>
          </a:p>
          <a:p>
            <a:pPr marL="57150" lvl="1" indent="-57150" algn="l" defTabSz="488950">
              <a:lnSpc>
                <a:spcPct val="80000"/>
              </a:lnSpc>
              <a:spcBef>
                <a:spcPct val="0"/>
              </a:spcBef>
              <a:spcAft>
                <a:spcPts val="0"/>
              </a:spcAft>
              <a:buChar char="••"/>
            </a:pPr>
            <a:endParaRPr lang="en-US" altLang="ja-JP" sz="1200" dirty="0"/>
          </a:p>
          <a:p>
            <a:pPr marL="57150" lvl="1" indent="-57150" algn="l" defTabSz="488950">
              <a:lnSpc>
                <a:spcPct val="80000"/>
              </a:lnSpc>
              <a:spcBef>
                <a:spcPct val="0"/>
              </a:spcBef>
              <a:spcAft>
                <a:spcPts val="0"/>
              </a:spcAft>
              <a:buChar char="••"/>
            </a:pPr>
            <a:r>
              <a:rPr lang="ja-JP" altLang="en-US" sz="1200" dirty="0" smtClean="0"/>
              <a:t>再委託する相手方の管理・履行体制、職員の状況</a:t>
            </a:r>
            <a:endParaRPr lang="en-US" altLang="ja-JP" sz="1200" dirty="0" smtClean="0"/>
          </a:p>
          <a:p>
            <a:pPr marL="57150" lvl="1" indent="-57150" algn="l" defTabSz="488950">
              <a:lnSpc>
                <a:spcPct val="80000"/>
              </a:lnSpc>
              <a:spcBef>
                <a:spcPct val="0"/>
              </a:spcBef>
              <a:spcAft>
                <a:spcPts val="0"/>
              </a:spcAft>
              <a:buChar char="••"/>
            </a:pPr>
            <a:endParaRPr lang="en-US" altLang="ja-JP" sz="1200" dirty="0" smtClean="0"/>
          </a:p>
          <a:p>
            <a:pPr marL="57150" lvl="1" indent="-57150" algn="l" defTabSz="488950">
              <a:lnSpc>
                <a:spcPct val="80000"/>
              </a:lnSpc>
              <a:spcBef>
                <a:spcPct val="0"/>
              </a:spcBef>
              <a:spcAft>
                <a:spcPts val="0"/>
              </a:spcAft>
              <a:buChar char="••"/>
            </a:pPr>
            <a:r>
              <a:rPr lang="ja-JP" altLang="en-US" sz="1200" dirty="0" smtClean="0"/>
              <a:t>再委託する相手方の過去の履行実績</a:t>
            </a:r>
            <a:endParaRPr lang="en-US" altLang="ja-JP" sz="1200" dirty="0" smtClean="0"/>
          </a:p>
          <a:p>
            <a:pPr marL="57150" lvl="1" indent="-57150" algn="l" defTabSz="488950">
              <a:lnSpc>
                <a:spcPct val="80000"/>
              </a:lnSpc>
              <a:spcBef>
                <a:spcPct val="0"/>
              </a:spcBef>
              <a:spcAft>
                <a:spcPts val="0"/>
              </a:spcAft>
              <a:buChar char="••"/>
            </a:pPr>
            <a:endParaRPr lang="en-US" altLang="ja-JP" sz="1200" dirty="0" smtClean="0"/>
          </a:p>
          <a:p>
            <a:pPr marL="57150" lvl="1" indent="-57150" algn="l" defTabSz="488950">
              <a:lnSpc>
                <a:spcPct val="80000"/>
              </a:lnSpc>
              <a:spcBef>
                <a:spcPct val="0"/>
              </a:spcBef>
              <a:spcAft>
                <a:spcPts val="0"/>
              </a:spcAft>
              <a:buChar char="••"/>
            </a:pPr>
            <a:r>
              <a:rPr lang="ja-JP" altLang="en-US" sz="1200" dirty="0" smtClean="0"/>
              <a:t>その他求められた書類</a:t>
            </a:r>
            <a:endParaRPr lang="en-US" altLang="ja-JP" sz="1200" dirty="0" smtClean="0"/>
          </a:p>
          <a:p>
            <a:pPr marL="0" lvl="1" algn="l" defTabSz="488950">
              <a:lnSpc>
                <a:spcPct val="80000"/>
              </a:lnSpc>
              <a:spcBef>
                <a:spcPct val="0"/>
              </a:spcBef>
              <a:spcAft>
                <a:spcPts val="0"/>
              </a:spcAft>
            </a:pPr>
            <a:endParaRPr lang="en-US" altLang="ja-JP" sz="1200" dirty="0"/>
          </a:p>
          <a:p>
            <a:pPr marL="0" lvl="1" algn="l" defTabSz="488950">
              <a:lnSpc>
                <a:spcPct val="80000"/>
              </a:lnSpc>
              <a:spcBef>
                <a:spcPct val="0"/>
              </a:spcBef>
              <a:spcAft>
                <a:spcPts val="0"/>
              </a:spcAft>
            </a:pPr>
            <a:r>
              <a:rPr lang="ja-JP" altLang="en-US" sz="1200" dirty="0" smtClean="0"/>
              <a:t>イ　再委託する相手方から聴取した法令等を遵守する旨の誓約書の写し</a:t>
            </a:r>
            <a:endParaRPr lang="en-US" altLang="ja-JP" sz="1200" dirty="0" smtClean="0"/>
          </a:p>
          <a:p>
            <a:pPr marL="0" lvl="1" algn="l" defTabSz="488950">
              <a:lnSpc>
                <a:spcPct val="80000"/>
              </a:lnSpc>
              <a:spcBef>
                <a:spcPct val="0"/>
              </a:spcBef>
              <a:spcAft>
                <a:spcPts val="0"/>
              </a:spcAft>
            </a:pPr>
            <a:r>
              <a:rPr lang="ja-JP" altLang="en-US" sz="1200" dirty="0" smtClean="0"/>
              <a:t>　　（準委任契約の場合）</a:t>
            </a:r>
            <a:endParaRPr lang="en-US" altLang="ja-JP" sz="1200" dirty="0"/>
          </a:p>
          <a:p>
            <a:pPr marL="0" lvl="1" algn="l" defTabSz="488950">
              <a:lnSpc>
                <a:spcPct val="80000"/>
              </a:lnSpc>
              <a:spcBef>
                <a:spcPct val="0"/>
              </a:spcBef>
              <a:spcAft>
                <a:spcPts val="0"/>
              </a:spcAft>
            </a:pPr>
            <a:endParaRPr lang="en-US" altLang="ja-JP" sz="1200" dirty="0" smtClean="0"/>
          </a:p>
          <a:p>
            <a:pPr marL="0" lvl="1" algn="l" defTabSz="488950">
              <a:lnSpc>
                <a:spcPct val="80000"/>
              </a:lnSpc>
              <a:spcBef>
                <a:spcPct val="0"/>
              </a:spcBef>
              <a:spcAft>
                <a:spcPts val="0"/>
              </a:spcAft>
            </a:pPr>
            <a:r>
              <a:rPr lang="ja-JP" altLang="en-US" sz="1200" dirty="0" smtClean="0"/>
              <a:t>ウ　その他求められた書類</a:t>
            </a:r>
            <a:endParaRPr lang="en-US" altLang="ja-JP" sz="1100" dirty="0"/>
          </a:p>
          <a:p>
            <a:pPr marL="57150" lvl="1" indent="-57150" algn="l" defTabSz="488950">
              <a:lnSpc>
                <a:spcPct val="80000"/>
              </a:lnSpc>
              <a:spcBef>
                <a:spcPct val="0"/>
              </a:spcBef>
              <a:spcAft>
                <a:spcPts val="0"/>
              </a:spcAft>
              <a:buChar char="••"/>
            </a:pPr>
            <a:endParaRPr kumimoji="1" lang="en-US" altLang="ja-JP" sz="1100" kern="1200" dirty="0" smtClean="0"/>
          </a:p>
          <a:p>
            <a:pPr marL="57150" lvl="1" indent="-57150" algn="l" defTabSz="488950">
              <a:lnSpc>
                <a:spcPct val="80000"/>
              </a:lnSpc>
              <a:spcBef>
                <a:spcPct val="0"/>
              </a:spcBef>
              <a:spcAft>
                <a:spcPts val="0"/>
              </a:spcAft>
              <a:buChar char="••"/>
            </a:pPr>
            <a:endParaRPr kumimoji="1" lang="ja-JP" altLang="en-US" sz="1100" kern="1200" dirty="0" smtClean="0"/>
          </a:p>
        </p:txBody>
      </p:sp>
      <p:sp>
        <p:nvSpPr>
          <p:cNvPr id="1301" name="図形 201"/>
          <p:cNvSpPr/>
          <p:nvPr/>
        </p:nvSpPr>
        <p:spPr>
          <a:xfrm>
            <a:off x="272506" y="739830"/>
            <a:ext cx="2364406" cy="391458"/>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defRPr lang="ja-JP" altLang="en-US"/>
            </a:pPr>
            <a:r>
              <a:rPr kumimoji="1" lang="ja-JP" altLang="en-US" b="1" kern="1200" dirty="0" smtClean="0">
                <a:solidFill>
                  <a:schemeClr val="bg1"/>
                </a:solidFill>
              </a:rPr>
              <a:t>再委託について</a:t>
            </a:r>
            <a:endParaRPr lang="ja-JP" altLang="en-US" b="1" dirty="0">
              <a:solidFill>
                <a:schemeClr val="bg1"/>
              </a:solidFill>
            </a:endParaRPr>
          </a:p>
        </p:txBody>
      </p:sp>
      <p:sp>
        <p:nvSpPr>
          <p:cNvPr id="1302" name="図形 202"/>
          <p:cNvSpPr/>
          <p:nvPr/>
        </p:nvSpPr>
        <p:spPr>
          <a:xfrm>
            <a:off x="503547" y="4087568"/>
            <a:ext cx="4320000" cy="290704"/>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anchor="ctr"/>
          <a:lstStyle/>
          <a:p>
            <a:pPr>
              <a:defRPr lang="ja-JP" altLang="en-US"/>
            </a:pPr>
            <a:r>
              <a:rPr lang="ja-JP" altLang="en-US" sz="1200" b="1" dirty="0" smtClean="0">
                <a:solidFill>
                  <a:schemeClr val="bg1"/>
                </a:solidFill>
              </a:rPr>
              <a:t>再委託は事前</a:t>
            </a:r>
            <a:r>
              <a:rPr lang="ja-JP" altLang="en-US" sz="1200" b="1" dirty="0">
                <a:solidFill>
                  <a:schemeClr val="bg1"/>
                </a:solidFill>
              </a:rPr>
              <a:t>の</a:t>
            </a:r>
            <a:r>
              <a:rPr lang="ja-JP" altLang="en-US" sz="1200" b="1" dirty="0" smtClean="0">
                <a:solidFill>
                  <a:schemeClr val="bg1"/>
                </a:solidFill>
              </a:rPr>
              <a:t>承諾が必要</a:t>
            </a:r>
            <a:endParaRPr lang="ja-JP" altLang="en-US" sz="1200" b="1" dirty="0">
              <a:solidFill>
                <a:schemeClr val="bg1"/>
              </a:solidFill>
            </a:endParaRPr>
          </a:p>
        </p:txBody>
      </p:sp>
      <p:sp>
        <p:nvSpPr>
          <p:cNvPr id="1304" name="図形 204"/>
          <p:cNvSpPr/>
          <p:nvPr/>
        </p:nvSpPr>
        <p:spPr>
          <a:xfrm>
            <a:off x="503547" y="2113501"/>
            <a:ext cx="4320000" cy="293948"/>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anchor="ctr"/>
          <a:lstStyle/>
          <a:p>
            <a:pPr>
              <a:defRPr lang="ja-JP" altLang="en-US"/>
            </a:pPr>
            <a:r>
              <a:rPr kumimoji="1" lang="ja-JP" altLang="en-US" sz="1200" b="1" kern="1200" dirty="0" smtClean="0">
                <a:solidFill>
                  <a:schemeClr val="bg1"/>
                </a:solidFill>
              </a:rPr>
              <a:t>再委託が認められないもの</a:t>
            </a:r>
          </a:p>
        </p:txBody>
      </p:sp>
      <p:sp>
        <p:nvSpPr>
          <p:cNvPr id="2" name="テキスト ボックス 1"/>
          <p:cNvSpPr txBox="1"/>
          <p:nvPr/>
        </p:nvSpPr>
        <p:spPr>
          <a:xfrm>
            <a:off x="272506" y="1285204"/>
            <a:ext cx="6280923" cy="461665"/>
          </a:xfrm>
          <a:prstGeom prst="rect">
            <a:avLst/>
          </a:prstGeom>
          <a:noFill/>
          <a:ln>
            <a:solidFill>
              <a:schemeClr val="accent6">
                <a:lumMod val="60000"/>
                <a:lumOff val="40000"/>
              </a:schemeClr>
            </a:solidFill>
          </a:ln>
        </p:spPr>
        <p:txBody>
          <a:bodyPr wrap="square" rtlCol="0">
            <a:spAutoFit/>
          </a:bodyPr>
          <a:lstStyle/>
          <a:p>
            <a:r>
              <a:rPr lang="ja-JP" altLang="en-US" sz="1200" dirty="0" smtClean="0"/>
              <a:t>再委託</a:t>
            </a:r>
            <a:r>
              <a:rPr lang="ja-JP" altLang="en-US" sz="1200" dirty="0"/>
              <a:t>は禁止</a:t>
            </a:r>
            <a:r>
              <a:rPr lang="ja-JP" altLang="en-US" sz="1200" dirty="0" smtClean="0"/>
              <a:t>です</a:t>
            </a:r>
            <a:endParaRPr lang="en-US" altLang="ja-JP" sz="1200" dirty="0" smtClean="0"/>
          </a:p>
          <a:p>
            <a:r>
              <a:rPr lang="ja-JP" altLang="en-US" sz="1200" dirty="0" smtClean="0"/>
              <a:t>ただし、一定</a:t>
            </a:r>
            <a:r>
              <a:rPr lang="ja-JP" altLang="en-US" sz="1200" dirty="0"/>
              <a:t>の要件を満たす</a:t>
            </a:r>
            <a:r>
              <a:rPr lang="ja-JP" altLang="en-US" sz="1200" dirty="0" smtClean="0"/>
              <a:t>場合、例外的</a:t>
            </a:r>
            <a:r>
              <a:rPr lang="ja-JP" altLang="en-US" sz="1200" dirty="0"/>
              <a:t>にその一部の業務を再委託することができます</a:t>
            </a:r>
            <a:endParaRPr kumimoji="1" lang="ja-JP" altLang="en-US"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715</TotalTime>
  <Words>694</Words>
  <Application>Microsoft Office PowerPoint</Application>
  <PresentationFormat>A4 210 x 297 mm</PresentationFormat>
  <Paragraphs>88</Paragraphs>
  <Slides>2</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HG丸ｺﾞｼｯｸM-PRO</vt:lpstr>
      <vt:lpstr>ＭＳ ゴシック</vt:lpstr>
      <vt:lpstr>游ゴシック</vt:lpstr>
      <vt:lpstr>游ゴシック Light</vt:lpstr>
      <vt:lpstr>Arial</vt:lpstr>
      <vt:lpstr>標準</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三浦＿光子</dc:creator>
  <cp:lastModifiedBy>植田＿祥子（事業指定係）</cp:lastModifiedBy>
  <cp:revision>73</cp:revision>
  <cp:lastPrinted>2023-09-28T04:42:29Z</cp:lastPrinted>
  <dcterms:created xsi:type="dcterms:W3CDTF">2023-09-20T07:21:22Z</dcterms:created>
  <dcterms:modified xsi:type="dcterms:W3CDTF">2024-02-24T07:59:31Z</dcterms:modified>
</cp:coreProperties>
</file>